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5143500" type="screen16x9"/>
  <p:notesSz cx="6858000" cy="9144000"/>
  <p:embeddedFontLst>
    <p:embeddedFont>
      <p:font typeface="Arial Narrow" panose="020B0606020202030204" pitchFamily="34" charset="0"/>
      <p:regular r:id="rId44"/>
      <p:bold r:id="rId45"/>
      <p:italic r:id="rId46"/>
      <p:boldItalic r:id="rId47"/>
    </p:embeddedFont>
    <p:embeddedFont>
      <p:font typeface="Lora" panose="020B0604020202020204" charset="0"/>
      <p:regular r:id="rId48"/>
      <p:bold r:id="rId49"/>
      <p:italic r:id="rId50"/>
      <p:boldItalic r:id="rId51"/>
    </p:embeddedFont>
    <p:embeddedFont>
      <p:font typeface="Lora Medium" panose="020B0604020202020204" charset="0"/>
      <p:regular r:id="rId52"/>
      <p:bold r:id="rId53"/>
      <p:italic r:id="rId54"/>
      <p:boldItalic r:id="rId55"/>
    </p:embeddedFont>
    <p:embeddedFont>
      <p:font typeface="Lora SemiBold" panose="020B0604020202020204" charset="0"/>
      <p:regular r:id="rId56"/>
      <p:bold r:id="rId57"/>
      <p:italic r:id="rId58"/>
      <p:boldItalic r:id="rId59"/>
    </p:embeddedFont>
    <p:embeddedFont>
      <p:font typeface="Merriweather Black" panose="00000A00000000000000" pitchFamily="2" charset="0"/>
      <p:bold r:id="rId60"/>
      <p:boldItalic r:id="rId61"/>
    </p:embeddedFont>
    <p:embeddedFont>
      <p:font typeface="Poppins" panose="020B0604020202020204" charset="0"/>
      <p:regular r:id="rId62"/>
      <p:bold r:id="rId63"/>
      <p:italic r:id="rId64"/>
      <p:boldItalic r:id="rId65"/>
    </p:embeddedFont>
    <p:embeddedFont>
      <p:font typeface="Poppins SemiBold" panose="020B0604020202020204" charset="0"/>
      <p:regular r:id="rId66"/>
      <p:bold r:id="rId67"/>
      <p:italic r:id="rId68"/>
      <p:boldItalic r:id="rId6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2" roundtripDataSignature="AMtx7miFx6HF44RSWmwJdlwearw8d7bl0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82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63" Type="http://schemas.openxmlformats.org/officeDocument/2006/relationships/font" Target="fonts/font20.fntdata"/><Relationship Id="rId68" Type="http://schemas.openxmlformats.org/officeDocument/2006/relationships/font" Target="fonts/font25.fntdata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font" Target="fonts/font15.fntdata"/><Relationship Id="rId66" Type="http://schemas.openxmlformats.org/officeDocument/2006/relationships/font" Target="fonts/font23.fntdata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Relationship Id="rId57" Type="http://schemas.openxmlformats.org/officeDocument/2006/relationships/font" Target="fonts/font14.fntdata"/><Relationship Id="rId61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60" Type="http://schemas.openxmlformats.org/officeDocument/2006/relationships/font" Target="fonts/font17.fntdata"/><Relationship Id="rId65" Type="http://schemas.openxmlformats.org/officeDocument/2006/relationships/font" Target="fonts/font22.fntdata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56" Type="http://schemas.openxmlformats.org/officeDocument/2006/relationships/font" Target="fonts/font13.fntdata"/><Relationship Id="rId64" Type="http://schemas.openxmlformats.org/officeDocument/2006/relationships/font" Target="fonts/font21.fntdata"/><Relationship Id="rId69" Type="http://schemas.openxmlformats.org/officeDocument/2006/relationships/font" Target="fonts/font26.fntdata"/><Relationship Id="rId8" Type="http://schemas.openxmlformats.org/officeDocument/2006/relationships/slide" Target="slides/slide7.xml"/><Relationship Id="rId51" Type="http://schemas.openxmlformats.org/officeDocument/2006/relationships/font" Target="fonts/font8.fntdata"/><Relationship Id="rId72" Type="http://customschemas.google.com/relationships/presentationmetadata" Target="meta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59" Type="http://schemas.openxmlformats.org/officeDocument/2006/relationships/font" Target="fonts/font16.fntdata"/><Relationship Id="rId67" Type="http://schemas.openxmlformats.org/officeDocument/2006/relationships/font" Target="fonts/font24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1.fntdata"/><Relationship Id="rId62" Type="http://schemas.openxmlformats.org/officeDocument/2006/relationships/font" Target="fonts/font19.fntdata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6" name="Google Shape;24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1" name="Google Shape;27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6" name="Google Shape;27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Google Shape;28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7" name="Google Shape;28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3" name="Google Shape;29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9" name="Google Shape;29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Google Shape;31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2" name="Google Shape;322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7" name="Google Shape;327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3" name="Google Shape;333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9" name="Google Shape;339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137e29a6e3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137e29a6e3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137e29a6e33_0_8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137e29a6e33_0_8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137e29a6e33_0_8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137e29a6e33_0_8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137e29a6e33_0_8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137e29a6e33_0_8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137e29a6e33_0_8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137e29a6e33_0_8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137e29a6e33_0_8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137e29a6e33_0_8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137e29a6e33_0_8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137e29a6e33_0_8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137e29a6e33_0_9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137e29a6e33_0_9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137e29a6e33_0_9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137e29a6e33_0_9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137e29a6e33_0_9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137e29a6e33_0_9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137e29a6e33_0_9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137e29a6e33_0_9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137e29a6e33_0_9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137e29a6e33_0_9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137e29a6e33_0_9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137e29a6e33_0_9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2" name="Google Shape;462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137e29a6e33_0_9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137e29a6e33_0_9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137e29a6e33_0_9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137e29a6e33_0_9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137e29a6e33_0_9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137e29a6e33_0_9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1" name="Google Shape;23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9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9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30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35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9"/>
          <p:cNvSpPr txBox="1">
            <a:spLocks noGrp="1"/>
          </p:cNvSpPr>
          <p:nvPr>
            <p:ph type="dt" idx="10"/>
          </p:nvPr>
        </p:nvSpPr>
        <p:spPr>
          <a:xfrm>
            <a:off x="679155" y="4935751"/>
            <a:ext cx="1295400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9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2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8"/>
          <p:cNvSpPr txBox="1">
            <a:spLocks noGrp="1"/>
          </p:cNvSpPr>
          <p:nvPr>
            <p:ph type="title"/>
          </p:nvPr>
        </p:nvSpPr>
        <p:spPr>
          <a:xfrm>
            <a:off x="4159800" y="1575000"/>
            <a:ext cx="3422100" cy="15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E6452"/>
              </a:buClr>
              <a:buSzPts val="3000"/>
              <a:buFont typeface="Arial"/>
              <a:buNone/>
              <a:defRPr sz="3000"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ra"/>
              <a:buNone/>
              <a:defRPr>
                <a:latin typeface="Lora"/>
                <a:ea typeface="Lora"/>
                <a:cs typeface="Lora"/>
                <a:sym typeface="Lora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ra"/>
              <a:buNone/>
              <a:defRPr>
                <a:latin typeface="Lora"/>
                <a:ea typeface="Lora"/>
                <a:cs typeface="Lora"/>
                <a:sym typeface="Lora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ra"/>
              <a:buNone/>
              <a:defRPr>
                <a:latin typeface="Lora"/>
                <a:ea typeface="Lora"/>
                <a:cs typeface="Lora"/>
                <a:sym typeface="Lora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ra"/>
              <a:buNone/>
              <a:defRPr>
                <a:latin typeface="Lora"/>
                <a:ea typeface="Lora"/>
                <a:cs typeface="Lora"/>
                <a:sym typeface="Lora"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ra"/>
              <a:buNone/>
              <a:defRPr>
                <a:latin typeface="Lora"/>
                <a:ea typeface="Lora"/>
                <a:cs typeface="Lora"/>
                <a:sym typeface="Lora"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ra"/>
              <a:buNone/>
              <a:defRPr>
                <a:latin typeface="Lora"/>
                <a:ea typeface="Lora"/>
                <a:cs typeface="Lora"/>
                <a:sym typeface="Lora"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ra"/>
              <a:buNone/>
              <a:defRPr>
                <a:latin typeface="Lora"/>
                <a:ea typeface="Lora"/>
                <a:cs typeface="Lora"/>
                <a:sym typeface="Lora"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ra"/>
              <a:buNone/>
              <a:defRPr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Title + four columns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9"/>
          <p:cNvSpPr txBox="1">
            <a:spLocks noGrp="1"/>
          </p:cNvSpPr>
          <p:nvPr>
            <p:ph type="title"/>
          </p:nvPr>
        </p:nvSpPr>
        <p:spPr>
          <a:xfrm>
            <a:off x="620025" y="326600"/>
            <a:ext cx="7369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Lora"/>
              <a:buNone/>
              <a:defRPr sz="3000" b="1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Lora"/>
              <a:buNone/>
              <a:defRPr sz="3000" b="1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Lora"/>
              <a:buNone/>
              <a:defRPr sz="3000" b="1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Lora"/>
              <a:buNone/>
              <a:defRPr sz="3000" b="1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Lora"/>
              <a:buNone/>
              <a:defRPr sz="3000" b="1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Lora"/>
              <a:buNone/>
              <a:defRPr sz="3000" b="1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Lora"/>
              <a:buNone/>
              <a:defRPr sz="3000" b="1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Lora"/>
              <a:buNone/>
              <a:defRPr sz="3000" b="1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Lora"/>
              <a:buNone/>
              <a:defRPr sz="3000" b="1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60" name="Google Shape;60;p39"/>
          <p:cNvSpPr txBox="1">
            <a:spLocks noGrp="1"/>
          </p:cNvSpPr>
          <p:nvPr>
            <p:ph type="title" idx="2"/>
          </p:nvPr>
        </p:nvSpPr>
        <p:spPr>
          <a:xfrm>
            <a:off x="1985100" y="1893038"/>
            <a:ext cx="20121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E6452"/>
              </a:buClr>
              <a:buSzPts val="1800"/>
              <a:buFont typeface="Lora"/>
              <a:buNone/>
              <a:defRPr sz="1800" b="1">
                <a:latin typeface="Lora"/>
                <a:ea typeface="Lora"/>
                <a:cs typeface="Lora"/>
                <a:sym typeface="Lor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61" name="Google Shape;61;p39"/>
          <p:cNvSpPr txBox="1">
            <a:spLocks noGrp="1"/>
          </p:cNvSpPr>
          <p:nvPr>
            <p:ph type="subTitle" idx="1"/>
          </p:nvPr>
        </p:nvSpPr>
        <p:spPr>
          <a:xfrm>
            <a:off x="1985101" y="2242788"/>
            <a:ext cx="2012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9"/>
          <p:cNvSpPr txBox="1">
            <a:spLocks noGrp="1"/>
          </p:cNvSpPr>
          <p:nvPr>
            <p:ph type="title" idx="3"/>
          </p:nvPr>
        </p:nvSpPr>
        <p:spPr>
          <a:xfrm>
            <a:off x="1985100" y="3307075"/>
            <a:ext cx="20121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E6452"/>
              </a:buClr>
              <a:buSzPts val="1800"/>
              <a:buFont typeface="Lora"/>
              <a:buNone/>
              <a:defRPr sz="1800" b="1">
                <a:latin typeface="Lora"/>
                <a:ea typeface="Lora"/>
                <a:cs typeface="Lora"/>
                <a:sym typeface="Lor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63" name="Google Shape;63;p39"/>
          <p:cNvSpPr txBox="1">
            <a:spLocks noGrp="1"/>
          </p:cNvSpPr>
          <p:nvPr>
            <p:ph type="subTitle" idx="4"/>
          </p:nvPr>
        </p:nvSpPr>
        <p:spPr>
          <a:xfrm>
            <a:off x="1985101" y="3656825"/>
            <a:ext cx="2012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9"/>
          <p:cNvSpPr txBox="1">
            <a:spLocks noGrp="1"/>
          </p:cNvSpPr>
          <p:nvPr>
            <p:ph type="title" idx="5"/>
          </p:nvPr>
        </p:nvSpPr>
        <p:spPr>
          <a:xfrm>
            <a:off x="5209650" y="1893038"/>
            <a:ext cx="20121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E6452"/>
              </a:buClr>
              <a:buSzPts val="1800"/>
              <a:buFont typeface="Lora"/>
              <a:buNone/>
              <a:defRPr sz="1800" b="1">
                <a:latin typeface="Lora"/>
                <a:ea typeface="Lora"/>
                <a:cs typeface="Lora"/>
                <a:sym typeface="Lor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65" name="Google Shape;65;p39"/>
          <p:cNvSpPr txBox="1">
            <a:spLocks noGrp="1"/>
          </p:cNvSpPr>
          <p:nvPr>
            <p:ph type="subTitle" idx="6"/>
          </p:nvPr>
        </p:nvSpPr>
        <p:spPr>
          <a:xfrm>
            <a:off x="5209651" y="2242788"/>
            <a:ext cx="2012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9"/>
          <p:cNvSpPr txBox="1">
            <a:spLocks noGrp="1"/>
          </p:cNvSpPr>
          <p:nvPr>
            <p:ph type="title" idx="7"/>
          </p:nvPr>
        </p:nvSpPr>
        <p:spPr>
          <a:xfrm>
            <a:off x="5209650" y="3307075"/>
            <a:ext cx="20121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E6452"/>
              </a:buClr>
              <a:buSzPts val="1800"/>
              <a:buFont typeface="Lora"/>
              <a:buNone/>
              <a:defRPr sz="1800" b="1">
                <a:latin typeface="Lora"/>
                <a:ea typeface="Lora"/>
                <a:cs typeface="Lora"/>
                <a:sym typeface="Lor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67" name="Google Shape;67;p39"/>
          <p:cNvSpPr txBox="1">
            <a:spLocks noGrp="1"/>
          </p:cNvSpPr>
          <p:nvPr>
            <p:ph type="subTitle" idx="8"/>
          </p:nvPr>
        </p:nvSpPr>
        <p:spPr>
          <a:xfrm>
            <a:off x="5209650" y="3656825"/>
            <a:ext cx="2012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0"/>
          <p:cNvSpPr txBox="1">
            <a:spLocks noGrp="1"/>
          </p:cNvSpPr>
          <p:nvPr>
            <p:ph type="body" idx="1"/>
          </p:nvPr>
        </p:nvSpPr>
        <p:spPr>
          <a:xfrm>
            <a:off x="360000" y="3858600"/>
            <a:ext cx="8424000" cy="6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3600">
                <a:solidFill>
                  <a:schemeClr val="accent1"/>
                </a:solidFill>
                <a:latin typeface="Lora SemiBold"/>
                <a:ea typeface="Lora SemiBold"/>
                <a:cs typeface="Lora SemiBold"/>
                <a:sym typeface="Lora SemiBold"/>
              </a:defRPr>
            </a:lvl1pPr>
            <a:lvl2pPr marL="914400" lvl="1" indent="-34290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, Bulletpoints">
  <p:cSld name="Headline, Bulletpoint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1"/>
          <p:cNvSpPr txBox="1">
            <a:spLocks noGrp="1"/>
          </p:cNvSpPr>
          <p:nvPr>
            <p:ph type="title"/>
          </p:nvPr>
        </p:nvSpPr>
        <p:spPr>
          <a:xfrm>
            <a:off x="684000" y="1112400"/>
            <a:ext cx="7776000" cy="463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1"/>
          <p:cNvSpPr txBox="1">
            <a:spLocks noGrp="1"/>
          </p:cNvSpPr>
          <p:nvPr>
            <p:ph type="ftr" idx="11"/>
          </p:nvPr>
        </p:nvSpPr>
        <p:spPr>
          <a:xfrm>
            <a:off x="2862777" y="4935751"/>
            <a:ext cx="3418449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41"/>
          <p:cNvSpPr txBox="1">
            <a:spLocks noGrp="1"/>
          </p:cNvSpPr>
          <p:nvPr>
            <p:ph type="dt" idx="10"/>
          </p:nvPr>
        </p:nvSpPr>
        <p:spPr>
          <a:xfrm>
            <a:off x="679155" y="4935751"/>
            <a:ext cx="1295400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41"/>
          <p:cNvSpPr txBox="1">
            <a:spLocks noGrp="1"/>
          </p:cNvSpPr>
          <p:nvPr>
            <p:ph type="body" idx="1"/>
          </p:nvPr>
        </p:nvSpPr>
        <p:spPr>
          <a:xfrm>
            <a:off x="684000" y="1836000"/>
            <a:ext cx="7776000" cy="28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4325" algn="l">
              <a:spcBef>
                <a:spcPts val="300"/>
              </a:spcBef>
              <a:spcAft>
                <a:spcPts val="0"/>
              </a:spcAft>
              <a:buSzPts val="1350"/>
              <a:buChar char="•"/>
              <a:defRPr sz="1350"/>
            </a:lvl1pPr>
            <a:lvl2pPr marL="914400" lvl="1" indent="-314325" algn="l">
              <a:spcBef>
                <a:spcPts val="600"/>
              </a:spcBef>
              <a:spcAft>
                <a:spcPts val="0"/>
              </a:spcAft>
              <a:buSzPts val="1350"/>
              <a:buChar char="•"/>
              <a:defRPr sz="1350"/>
            </a:lvl2pPr>
            <a:lvl3pPr marL="1371600" lvl="2" indent="-314325" algn="l">
              <a:spcBef>
                <a:spcPts val="600"/>
              </a:spcBef>
              <a:spcAft>
                <a:spcPts val="0"/>
              </a:spcAft>
              <a:buSzPts val="1350"/>
              <a:buChar char="•"/>
              <a:defRPr sz="1350"/>
            </a:lvl3pPr>
            <a:lvl4pPr marL="1828800" lvl="3" indent="-314325" algn="l">
              <a:spcBef>
                <a:spcPts val="600"/>
              </a:spcBef>
              <a:spcAft>
                <a:spcPts val="0"/>
              </a:spcAft>
              <a:buSzPts val="1350"/>
              <a:buChar char="•"/>
              <a:defRPr sz="1350"/>
            </a:lvl4pPr>
            <a:lvl5pPr marL="2286000" lvl="4" indent="-314325" algn="l">
              <a:spcBef>
                <a:spcPts val="600"/>
              </a:spcBef>
              <a:spcAft>
                <a:spcPts val="0"/>
              </a:spcAft>
              <a:buSzPts val="1350"/>
              <a:buChar char="•"/>
              <a:defRPr sz="1350"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, Subhead, Bulletpoints">
  <p:cSld name="Headline, Subhead, Bulletpoints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2371725" cy="1294209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42"/>
          <p:cNvSpPr txBox="1">
            <a:spLocks noGrp="1"/>
          </p:cNvSpPr>
          <p:nvPr>
            <p:ph type="title"/>
          </p:nvPr>
        </p:nvSpPr>
        <p:spPr>
          <a:xfrm>
            <a:off x="684000" y="1112400"/>
            <a:ext cx="7776000" cy="463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2"/>
          <p:cNvSpPr txBox="1">
            <a:spLocks noGrp="1"/>
          </p:cNvSpPr>
          <p:nvPr>
            <p:ph type="dt" idx="10"/>
          </p:nvPr>
        </p:nvSpPr>
        <p:spPr>
          <a:xfrm>
            <a:off x="679155" y="4935751"/>
            <a:ext cx="1295400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2"/>
          <p:cNvSpPr txBox="1">
            <a:spLocks noGrp="1"/>
          </p:cNvSpPr>
          <p:nvPr>
            <p:ph type="body" idx="1"/>
          </p:nvPr>
        </p:nvSpPr>
        <p:spPr>
          <a:xfrm>
            <a:off x="684000" y="1836000"/>
            <a:ext cx="7776000" cy="28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80F0F"/>
              </a:buClr>
              <a:buSzPts val="1350"/>
              <a:buFont typeface="Arial"/>
              <a:buNone/>
              <a:defRPr sz="1350"/>
            </a:lvl1pPr>
            <a:lvl2pPr marL="914400" lvl="1" indent="-314325" algn="l">
              <a:spcBef>
                <a:spcPts val="600"/>
              </a:spcBef>
              <a:spcAft>
                <a:spcPts val="0"/>
              </a:spcAft>
              <a:buClr>
                <a:srgbClr val="C80F0F"/>
              </a:buClr>
              <a:buSzPts val="1350"/>
              <a:buFont typeface="Arial"/>
              <a:buChar char="•"/>
              <a:defRPr sz="1350"/>
            </a:lvl2pPr>
            <a:lvl3pPr marL="1371600" lvl="2" indent="-314325" algn="l">
              <a:spcBef>
                <a:spcPts val="600"/>
              </a:spcBef>
              <a:spcAft>
                <a:spcPts val="0"/>
              </a:spcAft>
              <a:buSzPts val="1350"/>
              <a:buChar char="•"/>
              <a:defRPr sz="1350"/>
            </a:lvl3pPr>
            <a:lvl4pPr marL="1828800" lvl="3" indent="-314325" algn="l">
              <a:spcBef>
                <a:spcPts val="600"/>
              </a:spcBef>
              <a:spcAft>
                <a:spcPts val="0"/>
              </a:spcAft>
              <a:buSzPts val="1350"/>
              <a:buChar char="•"/>
              <a:defRPr sz="1350"/>
            </a:lvl4pPr>
            <a:lvl5pPr marL="2286000" lvl="4" indent="-314325" algn="l">
              <a:spcBef>
                <a:spcPts val="600"/>
              </a:spcBef>
              <a:spcAft>
                <a:spcPts val="0"/>
              </a:spcAft>
              <a:buSzPts val="1350"/>
              <a:buChar char="•"/>
              <a:defRPr sz="1350"/>
            </a:lvl5pPr>
            <a:lvl6pPr marL="2743200" lvl="5" indent="-314325" algn="l">
              <a:spcBef>
                <a:spcPts val="600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spcBef>
                <a:spcPts val="600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spcBef>
                <a:spcPts val="600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spcBef>
                <a:spcPts val="600"/>
              </a:spcBef>
              <a:spcAft>
                <a:spcPts val="60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, Subhead, Bulletpoints, Bild">
  <p:cSld name="Headline, Subhead, Bulletpoints, Bild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3"/>
          <p:cNvSpPr txBox="1">
            <a:spLocks noGrp="1"/>
          </p:cNvSpPr>
          <p:nvPr>
            <p:ph type="title"/>
          </p:nvPr>
        </p:nvSpPr>
        <p:spPr>
          <a:xfrm>
            <a:off x="684000" y="1112400"/>
            <a:ext cx="7776000" cy="463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3"/>
          <p:cNvSpPr txBox="1">
            <a:spLocks noGrp="1"/>
          </p:cNvSpPr>
          <p:nvPr>
            <p:ph type="ftr" idx="11"/>
          </p:nvPr>
        </p:nvSpPr>
        <p:spPr>
          <a:xfrm>
            <a:off x="2862777" y="4935751"/>
            <a:ext cx="3418449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43"/>
          <p:cNvSpPr txBox="1">
            <a:spLocks noGrp="1"/>
          </p:cNvSpPr>
          <p:nvPr>
            <p:ph type="dt" idx="10"/>
          </p:nvPr>
        </p:nvSpPr>
        <p:spPr>
          <a:xfrm>
            <a:off x="679155" y="4935751"/>
            <a:ext cx="1295400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3"/>
          <p:cNvSpPr txBox="1">
            <a:spLocks noGrp="1"/>
          </p:cNvSpPr>
          <p:nvPr>
            <p:ph type="body" idx="1"/>
          </p:nvPr>
        </p:nvSpPr>
        <p:spPr>
          <a:xfrm>
            <a:off x="684000" y="1836000"/>
            <a:ext cx="5760000" cy="28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80F0F"/>
              </a:buClr>
              <a:buSzPts val="1350"/>
              <a:buFont typeface="Arial"/>
              <a:buNone/>
              <a:defRPr sz="1350"/>
            </a:lvl1pPr>
            <a:lvl2pPr marL="914400" lvl="1" indent="-314325" algn="l">
              <a:spcBef>
                <a:spcPts val="600"/>
              </a:spcBef>
              <a:spcAft>
                <a:spcPts val="0"/>
              </a:spcAft>
              <a:buClr>
                <a:srgbClr val="C80F0F"/>
              </a:buClr>
              <a:buSzPts val="1350"/>
              <a:buFont typeface="Arial"/>
              <a:buChar char="•"/>
              <a:defRPr sz="1350"/>
            </a:lvl2pPr>
            <a:lvl3pPr marL="1371600" lvl="2" indent="-314325" algn="l">
              <a:spcBef>
                <a:spcPts val="600"/>
              </a:spcBef>
              <a:spcAft>
                <a:spcPts val="0"/>
              </a:spcAft>
              <a:buSzPts val="1350"/>
              <a:buChar char="•"/>
              <a:defRPr sz="1350"/>
            </a:lvl3pPr>
            <a:lvl4pPr marL="1828800" lvl="3" indent="-314325" algn="l">
              <a:spcBef>
                <a:spcPts val="600"/>
              </a:spcBef>
              <a:spcAft>
                <a:spcPts val="0"/>
              </a:spcAft>
              <a:buSzPts val="1350"/>
              <a:buChar char="•"/>
              <a:defRPr sz="1350"/>
            </a:lvl4pPr>
            <a:lvl5pPr marL="2286000" lvl="4" indent="-314325" algn="l">
              <a:spcBef>
                <a:spcPts val="600"/>
              </a:spcBef>
              <a:spcAft>
                <a:spcPts val="0"/>
              </a:spcAft>
              <a:buSzPts val="1350"/>
              <a:buChar char="•"/>
              <a:defRPr sz="1350"/>
            </a:lvl5pPr>
            <a:lvl6pPr marL="2743200" lvl="5" indent="-314325" algn="l">
              <a:spcBef>
                <a:spcPts val="600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spcBef>
                <a:spcPts val="600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spcBef>
                <a:spcPts val="600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spcBef>
                <a:spcPts val="600"/>
              </a:spcBef>
              <a:spcAft>
                <a:spcPts val="60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43"/>
          <p:cNvSpPr>
            <a:spLocks noGrp="1"/>
          </p:cNvSpPr>
          <p:nvPr>
            <p:ph type="pic" idx="2"/>
          </p:nvPr>
        </p:nvSpPr>
        <p:spPr>
          <a:xfrm>
            <a:off x="6786000" y="1836001"/>
            <a:ext cx="2358000" cy="1539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, Subhead, Bulletpoints, großes Bild ">
  <p:cSld name="Headline, Subhead, Bulletpoints, großes Bild 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4"/>
          <p:cNvSpPr txBox="1">
            <a:spLocks noGrp="1"/>
          </p:cNvSpPr>
          <p:nvPr>
            <p:ph type="title"/>
          </p:nvPr>
        </p:nvSpPr>
        <p:spPr>
          <a:xfrm>
            <a:off x="684000" y="1112400"/>
            <a:ext cx="7776000" cy="463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4"/>
          <p:cNvSpPr txBox="1">
            <a:spLocks noGrp="1"/>
          </p:cNvSpPr>
          <p:nvPr>
            <p:ph type="ftr" idx="11"/>
          </p:nvPr>
        </p:nvSpPr>
        <p:spPr>
          <a:xfrm>
            <a:off x="2862777" y="4935751"/>
            <a:ext cx="3418449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p44"/>
          <p:cNvSpPr txBox="1">
            <a:spLocks noGrp="1"/>
          </p:cNvSpPr>
          <p:nvPr>
            <p:ph type="dt" idx="10"/>
          </p:nvPr>
        </p:nvSpPr>
        <p:spPr>
          <a:xfrm>
            <a:off x="679155" y="4935751"/>
            <a:ext cx="1295400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44"/>
          <p:cNvSpPr txBox="1">
            <a:spLocks noGrp="1"/>
          </p:cNvSpPr>
          <p:nvPr>
            <p:ph type="body" idx="1"/>
          </p:nvPr>
        </p:nvSpPr>
        <p:spPr>
          <a:xfrm>
            <a:off x="684000" y="1836000"/>
            <a:ext cx="5760000" cy="28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80F0F"/>
              </a:buClr>
              <a:buSzPts val="1350"/>
              <a:buFont typeface="Arial"/>
              <a:buNone/>
              <a:defRPr sz="1350"/>
            </a:lvl1pPr>
            <a:lvl2pPr marL="914400" lvl="1" indent="-314325" algn="l">
              <a:spcBef>
                <a:spcPts val="600"/>
              </a:spcBef>
              <a:spcAft>
                <a:spcPts val="0"/>
              </a:spcAft>
              <a:buClr>
                <a:srgbClr val="C80F0F"/>
              </a:buClr>
              <a:buSzPts val="1350"/>
              <a:buFont typeface="Arial"/>
              <a:buChar char="•"/>
              <a:defRPr sz="1350"/>
            </a:lvl2pPr>
            <a:lvl3pPr marL="1371600" lvl="2" indent="-314325" algn="l">
              <a:spcBef>
                <a:spcPts val="600"/>
              </a:spcBef>
              <a:spcAft>
                <a:spcPts val="0"/>
              </a:spcAft>
              <a:buSzPts val="1350"/>
              <a:buChar char="•"/>
              <a:defRPr sz="1350"/>
            </a:lvl3pPr>
            <a:lvl4pPr marL="1828800" lvl="3" indent="-314325" algn="l">
              <a:spcBef>
                <a:spcPts val="600"/>
              </a:spcBef>
              <a:spcAft>
                <a:spcPts val="0"/>
              </a:spcAft>
              <a:buSzPts val="1350"/>
              <a:buChar char="•"/>
              <a:defRPr sz="1350"/>
            </a:lvl4pPr>
            <a:lvl5pPr marL="2286000" lvl="4" indent="-314325" algn="l">
              <a:spcBef>
                <a:spcPts val="600"/>
              </a:spcBef>
              <a:spcAft>
                <a:spcPts val="0"/>
              </a:spcAft>
              <a:buSzPts val="1350"/>
              <a:buChar char="•"/>
              <a:defRPr sz="1350"/>
            </a:lvl5pPr>
            <a:lvl6pPr marL="2743200" lvl="5" indent="-314325" algn="l">
              <a:spcBef>
                <a:spcPts val="600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spcBef>
                <a:spcPts val="600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spcBef>
                <a:spcPts val="600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spcBef>
                <a:spcPts val="600"/>
              </a:spcBef>
              <a:spcAft>
                <a:spcPts val="60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44"/>
          <p:cNvSpPr>
            <a:spLocks noGrp="1"/>
          </p:cNvSpPr>
          <p:nvPr>
            <p:ph type="pic" idx="2"/>
          </p:nvPr>
        </p:nvSpPr>
        <p:spPr>
          <a:xfrm>
            <a:off x="6786000" y="1836001"/>
            <a:ext cx="2358000" cy="2511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, 2 Spalten, Subheadline, Bulletpoints">
  <p:cSld name="Headline, 2 Spalten, Subheadline, Bulletpoint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5"/>
          <p:cNvSpPr txBox="1">
            <a:spLocks noGrp="1"/>
          </p:cNvSpPr>
          <p:nvPr>
            <p:ph type="title"/>
          </p:nvPr>
        </p:nvSpPr>
        <p:spPr>
          <a:xfrm>
            <a:off x="684000" y="1112400"/>
            <a:ext cx="7776000" cy="463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45"/>
          <p:cNvSpPr txBox="1">
            <a:spLocks noGrp="1"/>
          </p:cNvSpPr>
          <p:nvPr>
            <p:ph type="ftr" idx="11"/>
          </p:nvPr>
        </p:nvSpPr>
        <p:spPr>
          <a:xfrm>
            <a:off x="2862777" y="4935751"/>
            <a:ext cx="3418449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Google Shape;96;p45"/>
          <p:cNvSpPr txBox="1">
            <a:spLocks noGrp="1"/>
          </p:cNvSpPr>
          <p:nvPr>
            <p:ph type="dt" idx="10"/>
          </p:nvPr>
        </p:nvSpPr>
        <p:spPr>
          <a:xfrm>
            <a:off x="679155" y="4935751"/>
            <a:ext cx="1295400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6452"/>
              </a:buClr>
              <a:buSzPts val="750"/>
              <a:buFont typeface="Arial Narrow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45"/>
          <p:cNvSpPr txBox="1">
            <a:spLocks noGrp="1"/>
          </p:cNvSpPr>
          <p:nvPr>
            <p:ph type="body" idx="1"/>
          </p:nvPr>
        </p:nvSpPr>
        <p:spPr>
          <a:xfrm>
            <a:off x="684000" y="1836000"/>
            <a:ext cx="3780000" cy="28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80F0F"/>
              </a:buClr>
              <a:buSzPts val="1350"/>
              <a:buFont typeface="Arial"/>
              <a:buNone/>
              <a:defRPr sz="1350"/>
            </a:lvl1pPr>
            <a:lvl2pPr marL="914400" lvl="1" indent="-314325" algn="l">
              <a:spcBef>
                <a:spcPts val="600"/>
              </a:spcBef>
              <a:spcAft>
                <a:spcPts val="0"/>
              </a:spcAft>
              <a:buClr>
                <a:srgbClr val="C80F0F"/>
              </a:buClr>
              <a:buSzPts val="1350"/>
              <a:buFont typeface="Arial"/>
              <a:buChar char="•"/>
              <a:defRPr sz="1350"/>
            </a:lvl2pPr>
            <a:lvl3pPr marL="1371600" lvl="2" indent="-314325" algn="l">
              <a:spcBef>
                <a:spcPts val="600"/>
              </a:spcBef>
              <a:spcAft>
                <a:spcPts val="0"/>
              </a:spcAft>
              <a:buSzPts val="1350"/>
              <a:buChar char="•"/>
              <a:defRPr sz="1350"/>
            </a:lvl3pPr>
            <a:lvl4pPr marL="1828800" lvl="3" indent="-314325" algn="l">
              <a:spcBef>
                <a:spcPts val="600"/>
              </a:spcBef>
              <a:spcAft>
                <a:spcPts val="0"/>
              </a:spcAft>
              <a:buSzPts val="1350"/>
              <a:buChar char="•"/>
              <a:defRPr sz="1350"/>
            </a:lvl4pPr>
            <a:lvl5pPr marL="2286000" lvl="4" indent="-314325" algn="l">
              <a:spcBef>
                <a:spcPts val="600"/>
              </a:spcBef>
              <a:spcAft>
                <a:spcPts val="0"/>
              </a:spcAft>
              <a:buSzPts val="1350"/>
              <a:buChar char="•"/>
              <a:defRPr sz="1350"/>
            </a:lvl5pPr>
            <a:lvl6pPr marL="2743200" lvl="5" indent="-314325" algn="l">
              <a:spcBef>
                <a:spcPts val="600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spcBef>
                <a:spcPts val="600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spcBef>
                <a:spcPts val="600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spcBef>
                <a:spcPts val="600"/>
              </a:spcBef>
              <a:spcAft>
                <a:spcPts val="60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45"/>
          <p:cNvSpPr txBox="1">
            <a:spLocks noGrp="1"/>
          </p:cNvSpPr>
          <p:nvPr>
            <p:ph type="body" idx="2"/>
          </p:nvPr>
        </p:nvSpPr>
        <p:spPr>
          <a:xfrm>
            <a:off x="4680000" y="1836000"/>
            <a:ext cx="3780000" cy="28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80F0F"/>
              </a:buClr>
              <a:buSzPts val="1350"/>
              <a:buFont typeface="Arial"/>
              <a:buNone/>
              <a:defRPr sz="1350"/>
            </a:lvl1pPr>
            <a:lvl2pPr marL="914400" lvl="1" indent="-314325" algn="l">
              <a:spcBef>
                <a:spcPts val="600"/>
              </a:spcBef>
              <a:spcAft>
                <a:spcPts val="0"/>
              </a:spcAft>
              <a:buClr>
                <a:srgbClr val="C80F0F"/>
              </a:buClr>
              <a:buSzPts val="1350"/>
              <a:buFont typeface="Arial"/>
              <a:buChar char="•"/>
              <a:defRPr sz="1350"/>
            </a:lvl2pPr>
            <a:lvl3pPr marL="1371600" lvl="2" indent="-314325" algn="l">
              <a:spcBef>
                <a:spcPts val="600"/>
              </a:spcBef>
              <a:spcAft>
                <a:spcPts val="0"/>
              </a:spcAft>
              <a:buSzPts val="1350"/>
              <a:buChar char="•"/>
              <a:defRPr sz="1350"/>
            </a:lvl3pPr>
            <a:lvl4pPr marL="1828800" lvl="3" indent="-314325" algn="l">
              <a:spcBef>
                <a:spcPts val="600"/>
              </a:spcBef>
              <a:spcAft>
                <a:spcPts val="0"/>
              </a:spcAft>
              <a:buSzPts val="1350"/>
              <a:buChar char="•"/>
              <a:defRPr sz="1350"/>
            </a:lvl4pPr>
            <a:lvl5pPr marL="2286000" lvl="4" indent="-314325" algn="l">
              <a:spcBef>
                <a:spcPts val="600"/>
              </a:spcBef>
              <a:spcAft>
                <a:spcPts val="0"/>
              </a:spcAft>
              <a:buSzPts val="1350"/>
              <a:buChar char="•"/>
              <a:defRPr sz="1350"/>
            </a:lvl5pPr>
            <a:lvl6pPr marL="2743200" lvl="5" indent="-314325" algn="l">
              <a:spcBef>
                <a:spcPts val="600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spcBef>
                <a:spcPts val="600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spcBef>
                <a:spcPts val="600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spcBef>
                <a:spcPts val="600"/>
              </a:spcBef>
              <a:spcAft>
                <a:spcPts val="60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, 2 Spalten, Bulletpoints">
  <p:cSld name="Headline, 2 Spalten, Bulletpoints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6"/>
          <p:cNvSpPr txBox="1">
            <a:spLocks noGrp="1"/>
          </p:cNvSpPr>
          <p:nvPr>
            <p:ph type="title"/>
          </p:nvPr>
        </p:nvSpPr>
        <p:spPr>
          <a:xfrm>
            <a:off x="684000" y="1112400"/>
            <a:ext cx="7776000" cy="463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46"/>
          <p:cNvSpPr txBox="1">
            <a:spLocks noGrp="1"/>
          </p:cNvSpPr>
          <p:nvPr>
            <p:ph type="ftr" idx="11"/>
          </p:nvPr>
        </p:nvSpPr>
        <p:spPr>
          <a:xfrm>
            <a:off x="2862777" y="4935751"/>
            <a:ext cx="3418449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Google Shape;102;p46"/>
          <p:cNvSpPr txBox="1">
            <a:spLocks noGrp="1"/>
          </p:cNvSpPr>
          <p:nvPr>
            <p:ph type="dt" idx="10"/>
          </p:nvPr>
        </p:nvSpPr>
        <p:spPr>
          <a:xfrm>
            <a:off x="679155" y="4935751"/>
            <a:ext cx="1295400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6452"/>
              </a:buClr>
              <a:buSzPts val="750"/>
              <a:buFont typeface="Arial Narrow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46"/>
          <p:cNvSpPr txBox="1">
            <a:spLocks noGrp="1"/>
          </p:cNvSpPr>
          <p:nvPr>
            <p:ph type="body" idx="1"/>
          </p:nvPr>
        </p:nvSpPr>
        <p:spPr>
          <a:xfrm>
            <a:off x="683999" y="1836000"/>
            <a:ext cx="3780000" cy="28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4325" algn="l">
              <a:spcBef>
                <a:spcPts val="300"/>
              </a:spcBef>
              <a:spcAft>
                <a:spcPts val="0"/>
              </a:spcAft>
              <a:buSzPts val="1350"/>
              <a:buChar char="•"/>
              <a:defRPr sz="1350"/>
            </a:lvl1pPr>
            <a:lvl2pPr marL="914400" lvl="1" indent="-314325" algn="l">
              <a:spcBef>
                <a:spcPts val="600"/>
              </a:spcBef>
              <a:spcAft>
                <a:spcPts val="0"/>
              </a:spcAft>
              <a:buSzPts val="1350"/>
              <a:buChar char="•"/>
              <a:defRPr sz="1350"/>
            </a:lvl2pPr>
            <a:lvl3pPr marL="1371600" lvl="2" indent="-314325" algn="l">
              <a:spcBef>
                <a:spcPts val="600"/>
              </a:spcBef>
              <a:spcAft>
                <a:spcPts val="0"/>
              </a:spcAft>
              <a:buSzPts val="1350"/>
              <a:buChar char="•"/>
              <a:defRPr sz="1350"/>
            </a:lvl3pPr>
            <a:lvl4pPr marL="1828800" lvl="3" indent="-314325" algn="l">
              <a:spcBef>
                <a:spcPts val="600"/>
              </a:spcBef>
              <a:spcAft>
                <a:spcPts val="0"/>
              </a:spcAft>
              <a:buSzPts val="1350"/>
              <a:buChar char="•"/>
              <a:defRPr sz="1350"/>
            </a:lvl4pPr>
            <a:lvl5pPr marL="2286000" lvl="4" indent="-314325" algn="l">
              <a:spcBef>
                <a:spcPts val="600"/>
              </a:spcBef>
              <a:spcAft>
                <a:spcPts val="0"/>
              </a:spcAft>
              <a:buSzPts val="1350"/>
              <a:buChar char="•"/>
              <a:defRPr sz="1350"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46"/>
          <p:cNvSpPr txBox="1">
            <a:spLocks noGrp="1"/>
          </p:cNvSpPr>
          <p:nvPr>
            <p:ph type="body" idx="2"/>
          </p:nvPr>
        </p:nvSpPr>
        <p:spPr>
          <a:xfrm>
            <a:off x="4680000" y="1836000"/>
            <a:ext cx="3780000" cy="28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4325" algn="l">
              <a:spcBef>
                <a:spcPts val="300"/>
              </a:spcBef>
              <a:spcAft>
                <a:spcPts val="0"/>
              </a:spcAft>
              <a:buSzPts val="1350"/>
              <a:buChar char="•"/>
              <a:defRPr sz="1350"/>
            </a:lvl1pPr>
            <a:lvl2pPr marL="914400" lvl="1" indent="-314325" algn="l">
              <a:spcBef>
                <a:spcPts val="600"/>
              </a:spcBef>
              <a:spcAft>
                <a:spcPts val="0"/>
              </a:spcAft>
              <a:buSzPts val="1350"/>
              <a:buChar char="•"/>
              <a:defRPr sz="1350"/>
            </a:lvl2pPr>
            <a:lvl3pPr marL="1371600" lvl="2" indent="-314325" algn="l">
              <a:spcBef>
                <a:spcPts val="600"/>
              </a:spcBef>
              <a:spcAft>
                <a:spcPts val="0"/>
              </a:spcAft>
              <a:buSzPts val="1350"/>
              <a:buChar char="•"/>
              <a:defRPr sz="1350"/>
            </a:lvl3pPr>
            <a:lvl4pPr marL="1828800" lvl="3" indent="-314325" algn="l">
              <a:spcBef>
                <a:spcPts val="600"/>
              </a:spcBef>
              <a:spcAft>
                <a:spcPts val="0"/>
              </a:spcAft>
              <a:buSzPts val="1350"/>
              <a:buChar char="•"/>
              <a:defRPr sz="1350"/>
            </a:lvl4pPr>
            <a:lvl5pPr marL="2286000" lvl="4" indent="-314325" algn="l">
              <a:spcBef>
                <a:spcPts val="600"/>
              </a:spcBef>
              <a:spcAft>
                <a:spcPts val="0"/>
              </a:spcAft>
              <a:buSzPts val="1350"/>
              <a:buChar char="•"/>
              <a:defRPr sz="1350"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7"/>
          <p:cNvSpPr txBox="1">
            <a:spLocks noGrp="1"/>
          </p:cNvSpPr>
          <p:nvPr>
            <p:ph type="title"/>
          </p:nvPr>
        </p:nvSpPr>
        <p:spPr>
          <a:xfrm>
            <a:off x="684000" y="1112400"/>
            <a:ext cx="7776000" cy="463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47"/>
          <p:cNvSpPr txBox="1">
            <a:spLocks noGrp="1"/>
          </p:cNvSpPr>
          <p:nvPr>
            <p:ph type="body" idx="1"/>
          </p:nvPr>
        </p:nvSpPr>
        <p:spPr>
          <a:xfrm>
            <a:off x="684000" y="1835999"/>
            <a:ext cx="7776000" cy="28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47"/>
          <p:cNvSpPr txBox="1">
            <a:spLocks noGrp="1"/>
          </p:cNvSpPr>
          <p:nvPr>
            <p:ph type="dt" idx="10"/>
          </p:nvPr>
        </p:nvSpPr>
        <p:spPr>
          <a:xfrm>
            <a:off x="679155" y="4935751"/>
            <a:ext cx="1295400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4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Google Shape;110;p4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0"/>
          <p:cNvSpPr txBox="1">
            <a:spLocks noGrp="1"/>
          </p:cNvSpPr>
          <p:nvPr>
            <p:ph type="title"/>
          </p:nvPr>
        </p:nvSpPr>
        <p:spPr>
          <a:xfrm>
            <a:off x="942575" y="1181175"/>
            <a:ext cx="35922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E6452"/>
              </a:buClr>
              <a:buSzPts val="2400"/>
              <a:buFont typeface="Lora SemiBold"/>
              <a:buNone/>
              <a:defRPr sz="3000" b="1">
                <a:latin typeface="Lora"/>
                <a:ea typeface="Lora"/>
                <a:cs typeface="Lora"/>
                <a:sym typeface="Lor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 SemiBold"/>
              <a:buNone/>
              <a:defRPr sz="2400">
                <a:latin typeface="Lora SemiBold"/>
                <a:ea typeface="Lora SemiBold"/>
                <a:cs typeface="Lora SemiBold"/>
                <a:sym typeface="Lora SemiBold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 SemiBold"/>
              <a:buNone/>
              <a:defRPr sz="2400">
                <a:latin typeface="Lora SemiBold"/>
                <a:ea typeface="Lora SemiBold"/>
                <a:cs typeface="Lora SemiBold"/>
                <a:sym typeface="Lora SemiBold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 SemiBold"/>
              <a:buNone/>
              <a:defRPr sz="2400">
                <a:latin typeface="Lora SemiBold"/>
                <a:ea typeface="Lora SemiBold"/>
                <a:cs typeface="Lora SemiBold"/>
                <a:sym typeface="Lora SemiBold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 SemiBold"/>
              <a:buNone/>
              <a:defRPr sz="2400">
                <a:latin typeface="Lora SemiBold"/>
                <a:ea typeface="Lora SemiBold"/>
                <a:cs typeface="Lora SemiBold"/>
                <a:sym typeface="Lora SemiBold"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 SemiBold"/>
              <a:buNone/>
              <a:defRPr sz="2400">
                <a:latin typeface="Lora SemiBold"/>
                <a:ea typeface="Lora SemiBold"/>
                <a:cs typeface="Lora SemiBold"/>
                <a:sym typeface="Lora SemiBold"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 SemiBold"/>
              <a:buNone/>
              <a:defRPr sz="2400">
                <a:latin typeface="Lora SemiBold"/>
                <a:ea typeface="Lora SemiBold"/>
                <a:cs typeface="Lora SemiBold"/>
                <a:sym typeface="Lora SemiBold"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 SemiBold"/>
              <a:buNone/>
              <a:defRPr sz="2400">
                <a:latin typeface="Lora SemiBold"/>
                <a:ea typeface="Lora SemiBold"/>
                <a:cs typeface="Lora SemiBold"/>
                <a:sym typeface="Lora SemiBold"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 SemiBold"/>
              <a:buNone/>
              <a:defRPr sz="2400">
                <a:latin typeface="Lora SemiBold"/>
                <a:ea typeface="Lora SemiBold"/>
                <a:cs typeface="Lora SemiBold"/>
                <a:sym typeface="Lora SemiBold"/>
              </a:defRPr>
            </a:lvl9pPr>
          </a:lstStyle>
          <a:p>
            <a:endParaRPr/>
          </a:p>
        </p:txBody>
      </p:sp>
      <p:sp>
        <p:nvSpPr>
          <p:cNvPr id="21" name="Google Shape;21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" name="Google Shape;22;p30"/>
          <p:cNvSpPr txBox="1">
            <a:spLocks noGrp="1"/>
          </p:cNvSpPr>
          <p:nvPr>
            <p:ph type="subTitle" idx="1"/>
          </p:nvPr>
        </p:nvSpPr>
        <p:spPr>
          <a:xfrm>
            <a:off x="942575" y="2038350"/>
            <a:ext cx="33720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SECTION_TITLE_AND_DESCRIPTION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37e29a6e33_0_798"/>
          <p:cNvSpPr/>
          <p:nvPr/>
        </p:nvSpPr>
        <p:spPr>
          <a:xfrm rot="-9046226">
            <a:off x="-1171390" y="363023"/>
            <a:ext cx="4248867" cy="2653054"/>
          </a:xfrm>
          <a:custGeom>
            <a:avLst/>
            <a:gdLst/>
            <a:ahLst/>
            <a:cxnLst/>
            <a:rect l="l" t="t" r="r" b="b"/>
            <a:pathLst>
              <a:path w="287264" h="169365" extrusionOk="0">
                <a:moveTo>
                  <a:pt x="81727" y="1"/>
                </a:moveTo>
                <a:cubicBezTo>
                  <a:pt x="75653" y="1"/>
                  <a:pt x="69583" y="573"/>
                  <a:pt x="63516" y="1927"/>
                </a:cubicBezTo>
                <a:cubicBezTo>
                  <a:pt x="58453" y="2979"/>
                  <a:pt x="53587" y="4820"/>
                  <a:pt x="49051" y="7318"/>
                </a:cubicBezTo>
                <a:cubicBezTo>
                  <a:pt x="42410" y="11132"/>
                  <a:pt x="37018" y="16852"/>
                  <a:pt x="32613" y="23098"/>
                </a:cubicBezTo>
                <a:cubicBezTo>
                  <a:pt x="26038" y="32435"/>
                  <a:pt x="21436" y="43021"/>
                  <a:pt x="17096" y="53606"/>
                </a:cubicBezTo>
                <a:cubicBezTo>
                  <a:pt x="8286" y="74909"/>
                  <a:pt x="1" y="97593"/>
                  <a:pt x="2960" y="120474"/>
                </a:cubicBezTo>
                <a:cubicBezTo>
                  <a:pt x="5853" y="143355"/>
                  <a:pt x="28800" y="158280"/>
                  <a:pt x="49971" y="167486"/>
                </a:cubicBezTo>
                <a:cubicBezTo>
                  <a:pt x="52995" y="168795"/>
                  <a:pt x="56158" y="169364"/>
                  <a:pt x="59363" y="169364"/>
                </a:cubicBezTo>
                <a:cubicBezTo>
                  <a:pt x="67585" y="169364"/>
                  <a:pt x="76078" y="165613"/>
                  <a:pt x="83175" y="160976"/>
                </a:cubicBezTo>
                <a:cubicBezTo>
                  <a:pt x="110132" y="143224"/>
                  <a:pt x="127951" y="112716"/>
                  <a:pt x="157341" y="99434"/>
                </a:cubicBezTo>
                <a:cubicBezTo>
                  <a:pt x="180156" y="89177"/>
                  <a:pt x="206325" y="90887"/>
                  <a:pt x="230915" y="86416"/>
                </a:cubicBezTo>
                <a:cubicBezTo>
                  <a:pt x="255506" y="81945"/>
                  <a:pt x="282069" y="66954"/>
                  <a:pt x="285028" y="42100"/>
                </a:cubicBezTo>
                <a:cubicBezTo>
                  <a:pt x="287263" y="23427"/>
                  <a:pt x="258793" y="11658"/>
                  <a:pt x="239989" y="11263"/>
                </a:cubicBezTo>
                <a:cubicBezTo>
                  <a:pt x="239370" y="11250"/>
                  <a:pt x="238751" y="11244"/>
                  <a:pt x="238132" y="11244"/>
                </a:cubicBezTo>
                <a:cubicBezTo>
                  <a:pt x="219967" y="11244"/>
                  <a:pt x="202089" y="16668"/>
                  <a:pt x="183904" y="17049"/>
                </a:cubicBezTo>
                <a:cubicBezTo>
                  <a:pt x="183315" y="17060"/>
                  <a:pt x="182726" y="17065"/>
                  <a:pt x="182137" y="17065"/>
                </a:cubicBezTo>
                <a:cubicBezTo>
                  <a:pt x="148201" y="17065"/>
                  <a:pt x="114896" y="1"/>
                  <a:pt x="81727" y="1"/>
                </a:cubicBezTo>
                <a:close/>
              </a:path>
            </a:pathLst>
          </a:custGeom>
          <a:solidFill>
            <a:srgbClr val="9FC9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" name="Google Shape;113;g137e29a6e33_0_798"/>
          <p:cNvGrpSpPr/>
          <p:nvPr/>
        </p:nvGrpSpPr>
        <p:grpSpPr>
          <a:xfrm rot="-1268764">
            <a:off x="1408965" y="1448763"/>
            <a:ext cx="369412" cy="481575"/>
            <a:chOff x="1980954" y="4639503"/>
            <a:chExt cx="143372" cy="159996"/>
          </a:xfrm>
        </p:grpSpPr>
        <p:sp>
          <p:nvSpPr>
            <p:cNvPr id="114" name="Google Shape;114;g137e29a6e33_0_798"/>
            <p:cNvSpPr/>
            <p:nvPr/>
          </p:nvSpPr>
          <p:spPr>
            <a:xfrm>
              <a:off x="2036940" y="4639503"/>
              <a:ext cx="31376" cy="159996"/>
            </a:xfrm>
            <a:custGeom>
              <a:avLst/>
              <a:gdLst/>
              <a:ahLst/>
              <a:cxnLst/>
              <a:rect l="l" t="t" r="r" b="b"/>
              <a:pathLst>
                <a:path w="1715" h="9525" extrusionOk="0">
                  <a:moveTo>
                    <a:pt x="1715" y="0"/>
                  </a:moveTo>
                  <a:cubicBezTo>
                    <a:pt x="1715" y="3226"/>
                    <a:pt x="1443" y="6640"/>
                    <a:pt x="0" y="9525"/>
                  </a:cubicBez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5" name="Google Shape;115;g137e29a6e33_0_798"/>
            <p:cNvSpPr/>
            <p:nvPr/>
          </p:nvSpPr>
          <p:spPr>
            <a:xfrm rot="10677359">
              <a:off x="1981201" y="4711310"/>
              <a:ext cx="142877" cy="16395"/>
            </a:xfrm>
            <a:custGeom>
              <a:avLst/>
              <a:gdLst/>
              <a:ahLst/>
              <a:cxnLst/>
              <a:rect l="l" t="t" r="r" b="b"/>
              <a:pathLst>
                <a:path w="7810" h="976" extrusionOk="0">
                  <a:moveTo>
                    <a:pt x="0" y="0"/>
                  </a:moveTo>
                  <a:cubicBezTo>
                    <a:pt x="2610" y="0"/>
                    <a:pt x="5475" y="1739"/>
                    <a:pt x="7810" y="572"/>
                  </a:cubicBez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116" name="Google Shape;116;g137e29a6e33_0_79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7" name="Google Shape;117;g137e29a6e33_0_798"/>
          <p:cNvSpPr txBox="1">
            <a:spLocks noGrp="1"/>
          </p:cNvSpPr>
          <p:nvPr>
            <p:ph type="title" hasCustomPrompt="1"/>
          </p:nvPr>
        </p:nvSpPr>
        <p:spPr>
          <a:xfrm>
            <a:off x="1774750" y="1295050"/>
            <a:ext cx="1872000" cy="789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None/>
              <a:defRPr sz="45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None/>
              <a:defRPr sz="45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None/>
              <a:defRPr sz="45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None/>
              <a:defRPr sz="45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None/>
              <a:defRPr sz="45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None/>
              <a:defRPr sz="45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None/>
              <a:defRPr sz="45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None/>
              <a:defRPr sz="45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None/>
              <a:defRPr sz="4500">
                <a:solidFill>
                  <a:srgbClr val="000000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8" name="Google Shape;118;g137e29a6e33_0_798"/>
          <p:cNvSpPr txBox="1">
            <a:spLocks noGrp="1"/>
          </p:cNvSpPr>
          <p:nvPr>
            <p:ph type="title" idx="2"/>
          </p:nvPr>
        </p:nvSpPr>
        <p:spPr>
          <a:xfrm>
            <a:off x="1774750" y="2166900"/>
            <a:ext cx="5400600" cy="78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Font typeface="Lora"/>
              <a:buNone/>
              <a:defRPr sz="4000" b="1"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19" name="Google Shape;119;g137e29a6e33_0_798"/>
          <p:cNvSpPr txBox="1">
            <a:spLocks noGrp="1"/>
          </p:cNvSpPr>
          <p:nvPr>
            <p:ph type="subTitle" idx="1"/>
          </p:nvPr>
        </p:nvSpPr>
        <p:spPr>
          <a:xfrm>
            <a:off x="1774750" y="2983625"/>
            <a:ext cx="4926900" cy="319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spcBef>
                <a:spcPts val="300"/>
              </a:spcBef>
              <a:spcAft>
                <a:spcPts val="0"/>
              </a:spcAft>
              <a:buSzPts val="1350"/>
              <a:buNone/>
              <a:defRPr/>
            </a:lvl1pPr>
            <a:lvl2pPr lvl="1" rtl="0">
              <a:spcBef>
                <a:spcPts val="600"/>
              </a:spcBef>
              <a:spcAft>
                <a:spcPts val="0"/>
              </a:spcAft>
              <a:buSzPts val="1350"/>
              <a:buNone/>
              <a:defRPr/>
            </a:lvl2pPr>
            <a:lvl3pPr lvl="2" rtl="0">
              <a:spcBef>
                <a:spcPts val="600"/>
              </a:spcBef>
              <a:spcAft>
                <a:spcPts val="0"/>
              </a:spcAft>
              <a:buSzPts val="1350"/>
              <a:buNone/>
              <a:defRPr/>
            </a:lvl3pPr>
            <a:lvl4pPr lvl="3" rtl="0">
              <a:spcBef>
                <a:spcPts val="600"/>
              </a:spcBef>
              <a:spcAft>
                <a:spcPts val="0"/>
              </a:spcAft>
              <a:buSzPts val="1350"/>
              <a:buNone/>
              <a:defRPr/>
            </a:lvl4pPr>
            <a:lvl5pPr lvl="4" rtl="0">
              <a:spcBef>
                <a:spcPts val="600"/>
              </a:spcBef>
              <a:spcAft>
                <a:spcPts val="0"/>
              </a:spcAft>
              <a:buSzPts val="1350"/>
              <a:buNone/>
              <a:defRPr/>
            </a:lvl5pPr>
            <a:lvl6pPr lvl="5" rtl="0">
              <a:spcBef>
                <a:spcPts val="600"/>
              </a:spcBef>
              <a:spcAft>
                <a:spcPts val="0"/>
              </a:spcAft>
              <a:buSzPts val="1350"/>
              <a:buNone/>
              <a:defRPr/>
            </a:lvl6pPr>
            <a:lvl7pPr lvl="6" rtl="0">
              <a:spcBef>
                <a:spcPts val="600"/>
              </a:spcBef>
              <a:spcAft>
                <a:spcPts val="0"/>
              </a:spcAft>
              <a:buSzPts val="1350"/>
              <a:buNone/>
              <a:defRPr/>
            </a:lvl7pPr>
            <a:lvl8pPr lvl="7" rtl="0">
              <a:spcBef>
                <a:spcPts val="600"/>
              </a:spcBef>
              <a:spcAft>
                <a:spcPts val="0"/>
              </a:spcAft>
              <a:buSzPts val="1350"/>
              <a:buNone/>
              <a:defRPr/>
            </a:lvl8pPr>
            <a:lvl9pPr lvl="8" rtl="0">
              <a:spcBef>
                <a:spcPts val="600"/>
              </a:spcBef>
              <a:spcAft>
                <a:spcPts val="600"/>
              </a:spcAft>
              <a:buSzPts val="135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g137e29a6e33_0_798"/>
          <p:cNvSpPr/>
          <p:nvPr/>
        </p:nvSpPr>
        <p:spPr>
          <a:xfrm rot="-2392280">
            <a:off x="5274997" y="147151"/>
            <a:ext cx="6298013" cy="5654676"/>
          </a:xfrm>
          <a:custGeom>
            <a:avLst/>
            <a:gdLst/>
            <a:ahLst/>
            <a:cxnLst/>
            <a:rect l="l" t="t" r="r" b="b"/>
            <a:pathLst>
              <a:path w="289526" h="198211" extrusionOk="0">
                <a:moveTo>
                  <a:pt x="224720" y="1"/>
                </a:moveTo>
                <a:cubicBezTo>
                  <a:pt x="209384" y="1"/>
                  <a:pt x="193951" y="4185"/>
                  <a:pt x="180056" y="10954"/>
                </a:cubicBezTo>
                <a:cubicBezTo>
                  <a:pt x="160636" y="20459"/>
                  <a:pt x="143899" y="34740"/>
                  <a:pt x="128527" y="50021"/>
                </a:cubicBezTo>
                <a:cubicBezTo>
                  <a:pt x="119431" y="59071"/>
                  <a:pt x="110517" y="68713"/>
                  <a:pt x="99192" y="74625"/>
                </a:cubicBezTo>
                <a:cubicBezTo>
                  <a:pt x="86458" y="81311"/>
                  <a:pt x="71768" y="82675"/>
                  <a:pt x="57533" y="84722"/>
                </a:cubicBezTo>
                <a:cubicBezTo>
                  <a:pt x="43343" y="86723"/>
                  <a:pt x="28562" y="89770"/>
                  <a:pt x="17374" y="98866"/>
                </a:cubicBezTo>
                <a:cubicBezTo>
                  <a:pt x="6186" y="107962"/>
                  <a:pt x="1" y="129656"/>
                  <a:pt x="7141" y="142254"/>
                </a:cubicBezTo>
                <a:cubicBezTo>
                  <a:pt x="14100" y="154579"/>
                  <a:pt x="26925" y="160810"/>
                  <a:pt x="40614" y="164403"/>
                </a:cubicBezTo>
                <a:cubicBezTo>
                  <a:pt x="54304" y="167996"/>
                  <a:pt x="68630" y="167814"/>
                  <a:pt x="82729" y="168905"/>
                </a:cubicBezTo>
                <a:cubicBezTo>
                  <a:pt x="104923" y="170588"/>
                  <a:pt x="126799" y="175454"/>
                  <a:pt x="147628" y="183368"/>
                </a:cubicBezTo>
                <a:cubicBezTo>
                  <a:pt x="162318" y="188916"/>
                  <a:pt x="176690" y="196057"/>
                  <a:pt x="192290" y="197785"/>
                </a:cubicBezTo>
                <a:cubicBezTo>
                  <a:pt x="194935" y="198077"/>
                  <a:pt x="197582" y="198211"/>
                  <a:pt x="200227" y="198211"/>
                </a:cubicBezTo>
                <a:cubicBezTo>
                  <a:pt x="213226" y="198211"/>
                  <a:pt x="226186" y="194985"/>
                  <a:pt x="238770" y="191509"/>
                </a:cubicBezTo>
                <a:cubicBezTo>
                  <a:pt x="251550" y="188007"/>
                  <a:pt x="264830" y="183914"/>
                  <a:pt x="274199" y="174590"/>
                </a:cubicBezTo>
                <a:cubicBezTo>
                  <a:pt x="286342" y="162493"/>
                  <a:pt x="289526" y="143937"/>
                  <a:pt x="288116" y="126927"/>
                </a:cubicBezTo>
                <a:cubicBezTo>
                  <a:pt x="286706" y="109872"/>
                  <a:pt x="281385" y="93409"/>
                  <a:pt x="279020" y="76490"/>
                </a:cubicBezTo>
                <a:cubicBezTo>
                  <a:pt x="276973" y="61891"/>
                  <a:pt x="277110" y="46837"/>
                  <a:pt x="272471" y="32829"/>
                </a:cubicBezTo>
                <a:cubicBezTo>
                  <a:pt x="267877" y="18822"/>
                  <a:pt x="257235" y="5496"/>
                  <a:pt x="242863" y="2085"/>
                </a:cubicBezTo>
                <a:cubicBezTo>
                  <a:pt x="236899" y="662"/>
                  <a:pt x="230817" y="1"/>
                  <a:pt x="224720" y="1"/>
                </a:cubicBezTo>
                <a:close/>
              </a:path>
            </a:pathLst>
          </a:custGeom>
          <a:solidFill>
            <a:srgbClr val="9FC9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137e29a6e33_0_798"/>
          <p:cNvSpPr/>
          <p:nvPr/>
        </p:nvSpPr>
        <p:spPr>
          <a:xfrm rot="-3747520">
            <a:off x="4157938" y="1924038"/>
            <a:ext cx="6134255" cy="1447837"/>
          </a:xfrm>
          <a:custGeom>
            <a:avLst/>
            <a:gdLst/>
            <a:ahLst/>
            <a:cxnLst/>
            <a:rect l="l" t="t" r="r" b="b"/>
            <a:pathLst>
              <a:path w="245364" h="57912" extrusionOk="0">
                <a:moveTo>
                  <a:pt x="0" y="57912"/>
                </a:moveTo>
                <a:cubicBezTo>
                  <a:pt x="11981" y="57912"/>
                  <a:pt x="22812" y="50316"/>
                  <a:pt x="33528" y="44958"/>
                </a:cubicBezTo>
                <a:cubicBezTo>
                  <a:pt x="49568" y="36938"/>
                  <a:pt x="67549" y="32704"/>
                  <a:pt x="85344" y="30480"/>
                </a:cubicBezTo>
                <a:cubicBezTo>
                  <a:pt x="97696" y="28936"/>
                  <a:pt x="110330" y="28174"/>
                  <a:pt x="122682" y="29718"/>
                </a:cubicBezTo>
                <a:cubicBezTo>
                  <a:pt x="140138" y="31900"/>
                  <a:pt x="157872" y="36965"/>
                  <a:pt x="175260" y="34290"/>
                </a:cubicBezTo>
                <a:cubicBezTo>
                  <a:pt x="200971" y="30334"/>
                  <a:pt x="226970" y="18394"/>
                  <a:pt x="245364" y="0"/>
                </a:cubicBezTo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22" name="Google Shape;122;g137e29a6e33_0_798"/>
          <p:cNvGrpSpPr/>
          <p:nvPr/>
        </p:nvGrpSpPr>
        <p:grpSpPr>
          <a:xfrm rot="544902">
            <a:off x="6765124" y="266293"/>
            <a:ext cx="382812" cy="544394"/>
            <a:chOff x="1361275" y="244825"/>
            <a:chExt cx="4833925" cy="5166575"/>
          </a:xfrm>
        </p:grpSpPr>
        <p:sp>
          <p:nvSpPr>
            <p:cNvPr id="123" name="Google Shape;123;g137e29a6e33_0_798"/>
            <p:cNvSpPr/>
            <p:nvPr/>
          </p:nvSpPr>
          <p:spPr>
            <a:xfrm>
              <a:off x="3252800" y="2793500"/>
              <a:ext cx="2769775" cy="933175"/>
            </a:xfrm>
            <a:custGeom>
              <a:avLst/>
              <a:gdLst/>
              <a:ahLst/>
              <a:cxnLst/>
              <a:rect l="l" t="t" r="r" b="b"/>
              <a:pathLst>
                <a:path w="110791" h="37327" extrusionOk="0">
                  <a:moveTo>
                    <a:pt x="109540" y="0"/>
                  </a:moveTo>
                  <a:cubicBezTo>
                    <a:pt x="109302" y="0"/>
                    <a:pt x="109044" y="99"/>
                    <a:pt x="108806" y="338"/>
                  </a:cubicBezTo>
                  <a:lnTo>
                    <a:pt x="108806" y="20"/>
                  </a:lnTo>
                  <a:cubicBezTo>
                    <a:pt x="97694" y="10498"/>
                    <a:pt x="84994" y="19070"/>
                    <a:pt x="71024" y="25103"/>
                  </a:cubicBezTo>
                  <a:cubicBezTo>
                    <a:pt x="57054" y="31453"/>
                    <a:pt x="42131" y="34628"/>
                    <a:pt x="27209" y="35263"/>
                  </a:cubicBezTo>
                  <a:cubicBezTo>
                    <a:pt x="25818" y="35314"/>
                    <a:pt x="24427" y="35340"/>
                    <a:pt x="23037" y="35340"/>
                  </a:cubicBezTo>
                  <a:cubicBezTo>
                    <a:pt x="15862" y="35340"/>
                    <a:pt x="8724" y="34636"/>
                    <a:pt x="1809" y="33040"/>
                  </a:cubicBezTo>
                  <a:cubicBezTo>
                    <a:pt x="1712" y="33016"/>
                    <a:pt x="1618" y="33004"/>
                    <a:pt x="1529" y="33004"/>
                  </a:cubicBezTo>
                  <a:cubicBezTo>
                    <a:pt x="453" y="33004"/>
                    <a:pt x="1" y="34652"/>
                    <a:pt x="1174" y="34945"/>
                  </a:cubicBezTo>
                  <a:cubicBezTo>
                    <a:pt x="8635" y="36533"/>
                    <a:pt x="16255" y="37326"/>
                    <a:pt x="23915" y="37326"/>
                  </a:cubicBezTo>
                  <a:cubicBezTo>
                    <a:pt x="31574" y="37326"/>
                    <a:pt x="39274" y="36533"/>
                    <a:pt x="46894" y="34945"/>
                  </a:cubicBezTo>
                  <a:cubicBezTo>
                    <a:pt x="62134" y="31770"/>
                    <a:pt x="76421" y="25738"/>
                    <a:pt x="89756" y="17483"/>
                  </a:cubicBezTo>
                  <a:cubicBezTo>
                    <a:pt x="97059" y="12720"/>
                    <a:pt x="104044" y="7640"/>
                    <a:pt x="110076" y="1608"/>
                  </a:cubicBezTo>
                  <a:cubicBezTo>
                    <a:pt x="110790" y="893"/>
                    <a:pt x="110255" y="0"/>
                    <a:pt x="109540" y="0"/>
                  </a:cubicBezTo>
                  <a:close/>
                </a:path>
              </a:pathLst>
            </a:custGeom>
            <a:solidFill>
              <a:srgbClr val="005761"/>
            </a:solidFill>
            <a:ln w="9525" cap="flat" cmpd="sng">
              <a:solidFill>
                <a:srgbClr val="0057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g137e29a6e33_0_798"/>
            <p:cNvSpPr/>
            <p:nvPr/>
          </p:nvSpPr>
          <p:spPr>
            <a:xfrm>
              <a:off x="1586550" y="1832125"/>
              <a:ext cx="1699700" cy="1751375"/>
            </a:xfrm>
            <a:custGeom>
              <a:avLst/>
              <a:gdLst/>
              <a:ahLst/>
              <a:cxnLst/>
              <a:rect l="l" t="t" r="r" b="b"/>
              <a:pathLst>
                <a:path w="67988" h="70055" extrusionOk="0">
                  <a:moveTo>
                    <a:pt x="1255" y="0"/>
                  </a:moveTo>
                  <a:cubicBezTo>
                    <a:pt x="653" y="0"/>
                    <a:pt x="0" y="543"/>
                    <a:pt x="196" y="1328"/>
                  </a:cubicBezTo>
                  <a:cubicBezTo>
                    <a:pt x="3054" y="13393"/>
                    <a:pt x="8451" y="24823"/>
                    <a:pt x="16389" y="34665"/>
                  </a:cubicBezTo>
                  <a:cubicBezTo>
                    <a:pt x="24644" y="44508"/>
                    <a:pt x="35121" y="52763"/>
                    <a:pt x="46551" y="58795"/>
                  </a:cubicBezTo>
                  <a:cubicBezTo>
                    <a:pt x="52901" y="62923"/>
                    <a:pt x="59886" y="66098"/>
                    <a:pt x="66236" y="69908"/>
                  </a:cubicBezTo>
                  <a:cubicBezTo>
                    <a:pt x="66441" y="70010"/>
                    <a:pt x="66630" y="70055"/>
                    <a:pt x="66798" y="70055"/>
                  </a:cubicBezTo>
                  <a:cubicBezTo>
                    <a:pt x="67670" y="70055"/>
                    <a:pt x="67987" y="68852"/>
                    <a:pt x="67189" y="68320"/>
                  </a:cubicBezTo>
                  <a:cubicBezTo>
                    <a:pt x="56076" y="61653"/>
                    <a:pt x="44329" y="55938"/>
                    <a:pt x="33851" y="48318"/>
                  </a:cubicBezTo>
                  <a:cubicBezTo>
                    <a:pt x="23374" y="41015"/>
                    <a:pt x="15119" y="31490"/>
                    <a:pt x="9404" y="20378"/>
                  </a:cubicBezTo>
                  <a:cubicBezTo>
                    <a:pt x="6229" y="14028"/>
                    <a:pt x="3689" y="7360"/>
                    <a:pt x="2101" y="693"/>
                  </a:cubicBezTo>
                  <a:cubicBezTo>
                    <a:pt x="1980" y="207"/>
                    <a:pt x="1627" y="0"/>
                    <a:pt x="1255" y="0"/>
                  </a:cubicBezTo>
                  <a:close/>
                </a:path>
              </a:pathLst>
            </a:custGeom>
            <a:solidFill>
              <a:srgbClr val="005761"/>
            </a:solidFill>
            <a:ln w="9525" cap="flat" cmpd="sng">
              <a:solidFill>
                <a:srgbClr val="0057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g137e29a6e33_0_798"/>
            <p:cNvSpPr/>
            <p:nvPr/>
          </p:nvSpPr>
          <p:spPr>
            <a:xfrm>
              <a:off x="2210575" y="1484300"/>
              <a:ext cx="1010725" cy="2142275"/>
            </a:xfrm>
            <a:custGeom>
              <a:avLst/>
              <a:gdLst/>
              <a:ahLst/>
              <a:cxnLst/>
              <a:rect l="l" t="t" r="r" b="b"/>
              <a:pathLst>
                <a:path w="40429" h="85691" extrusionOk="0">
                  <a:moveTo>
                    <a:pt x="1905" y="1"/>
                  </a:moveTo>
                  <a:cubicBezTo>
                    <a:pt x="1429" y="1"/>
                    <a:pt x="953" y="318"/>
                    <a:pt x="953" y="953"/>
                  </a:cubicBezTo>
                  <a:cubicBezTo>
                    <a:pt x="635" y="13653"/>
                    <a:pt x="0" y="26988"/>
                    <a:pt x="3493" y="39371"/>
                  </a:cubicBezTo>
                  <a:cubicBezTo>
                    <a:pt x="5080" y="45403"/>
                    <a:pt x="7938" y="50801"/>
                    <a:pt x="11748" y="55563"/>
                  </a:cubicBezTo>
                  <a:cubicBezTo>
                    <a:pt x="15875" y="60643"/>
                    <a:pt x="20320" y="65088"/>
                    <a:pt x="25083" y="69216"/>
                  </a:cubicBezTo>
                  <a:cubicBezTo>
                    <a:pt x="30163" y="73978"/>
                    <a:pt x="34608" y="79058"/>
                    <a:pt x="38418" y="85091"/>
                  </a:cubicBezTo>
                  <a:cubicBezTo>
                    <a:pt x="38629" y="85514"/>
                    <a:pt x="38947" y="85690"/>
                    <a:pt x="39253" y="85690"/>
                  </a:cubicBezTo>
                  <a:cubicBezTo>
                    <a:pt x="39864" y="85690"/>
                    <a:pt x="40429" y="84985"/>
                    <a:pt x="40005" y="84138"/>
                  </a:cubicBezTo>
                  <a:cubicBezTo>
                    <a:pt x="33973" y="73343"/>
                    <a:pt x="23813" y="66358"/>
                    <a:pt x="15875" y="57151"/>
                  </a:cubicBezTo>
                  <a:cubicBezTo>
                    <a:pt x="11430" y="52706"/>
                    <a:pt x="8255" y="46991"/>
                    <a:pt x="6033" y="41276"/>
                  </a:cubicBezTo>
                  <a:cubicBezTo>
                    <a:pt x="4128" y="35243"/>
                    <a:pt x="3175" y="28893"/>
                    <a:pt x="2858" y="22861"/>
                  </a:cubicBezTo>
                  <a:cubicBezTo>
                    <a:pt x="2540" y="15558"/>
                    <a:pt x="2540" y="8256"/>
                    <a:pt x="2858" y="953"/>
                  </a:cubicBezTo>
                  <a:cubicBezTo>
                    <a:pt x="2858" y="318"/>
                    <a:pt x="2382" y="1"/>
                    <a:pt x="1905" y="1"/>
                  </a:cubicBezTo>
                  <a:close/>
                </a:path>
              </a:pathLst>
            </a:custGeom>
            <a:solidFill>
              <a:srgbClr val="005761"/>
            </a:solidFill>
            <a:ln w="9525" cap="flat" cmpd="sng">
              <a:solidFill>
                <a:srgbClr val="0057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g137e29a6e33_0_798"/>
            <p:cNvSpPr/>
            <p:nvPr/>
          </p:nvSpPr>
          <p:spPr>
            <a:xfrm>
              <a:off x="2869375" y="471900"/>
              <a:ext cx="425175" cy="3093775"/>
            </a:xfrm>
            <a:custGeom>
              <a:avLst/>
              <a:gdLst/>
              <a:ahLst/>
              <a:cxnLst/>
              <a:rect l="l" t="t" r="r" b="b"/>
              <a:pathLst>
                <a:path w="17007" h="123751" extrusionOk="0">
                  <a:moveTo>
                    <a:pt x="15935" y="1"/>
                  </a:moveTo>
                  <a:cubicBezTo>
                    <a:pt x="15507" y="1"/>
                    <a:pt x="15063" y="252"/>
                    <a:pt x="14923" y="809"/>
                  </a:cubicBezTo>
                  <a:cubicBezTo>
                    <a:pt x="8256" y="16367"/>
                    <a:pt x="4128" y="32877"/>
                    <a:pt x="2223" y="49704"/>
                  </a:cubicBezTo>
                  <a:cubicBezTo>
                    <a:pt x="1" y="65897"/>
                    <a:pt x="636" y="82089"/>
                    <a:pt x="4446" y="97964"/>
                  </a:cubicBezTo>
                  <a:cubicBezTo>
                    <a:pt x="6668" y="106854"/>
                    <a:pt x="10161" y="115427"/>
                    <a:pt x="14606" y="123364"/>
                  </a:cubicBezTo>
                  <a:cubicBezTo>
                    <a:pt x="14786" y="123634"/>
                    <a:pt x="15042" y="123751"/>
                    <a:pt x="15303" y="123751"/>
                  </a:cubicBezTo>
                  <a:cubicBezTo>
                    <a:pt x="15962" y="123751"/>
                    <a:pt x="16648" y="123004"/>
                    <a:pt x="16193" y="122094"/>
                  </a:cubicBezTo>
                  <a:cubicBezTo>
                    <a:pt x="8573" y="108442"/>
                    <a:pt x="4128" y="92884"/>
                    <a:pt x="3176" y="76692"/>
                  </a:cubicBezTo>
                  <a:cubicBezTo>
                    <a:pt x="2223" y="60499"/>
                    <a:pt x="3811" y="43989"/>
                    <a:pt x="7938" y="27797"/>
                  </a:cubicBezTo>
                  <a:cubicBezTo>
                    <a:pt x="10161" y="18907"/>
                    <a:pt x="13018" y="10017"/>
                    <a:pt x="16828" y="1127"/>
                  </a:cubicBezTo>
                  <a:cubicBezTo>
                    <a:pt x="17007" y="413"/>
                    <a:pt x="16484" y="1"/>
                    <a:pt x="15935" y="1"/>
                  </a:cubicBezTo>
                  <a:close/>
                </a:path>
              </a:pathLst>
            </a:custGeom>
            <a:solidFill>
              <a:srgbClr val="005761"/>
            </a:solidFill>
            <a:ln w="9525" cap="flat" cmpd="sng">
              <a:solidFill>
                <a:srgbClr val="0057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g137e29a6e33_0_798"/>
            <p:cNvSpPr/>
            <p:nvPr/>
          </p:nvSpPr>
          <p:spPr>
            <a:xfrm>
              <a:off x="3078175" y="651750"/>
              <a:ext cx="2833925" cy="3016275"/>
            </a:xfrm>
            <a:custGeom>
              <a:avLst/>
              <a:gdLst/>
              <a:ahLst/>
              <a:cxnLst/>
              <a:rect l="l" t="t" r="r" b="b"/>
              <a:pathLst>
                <a:path w="113357" h="120651" extrusionOk="0">
                  <a:moveTo>
                    <a:pt x="112181" y="0"/>
                  </a:moveTo>
                  <a:cubicBezTo>
                    <a:pt x="111875" y="0"/>
                    <a:pt x="111558" y="177"/>
                    <a:pt x="111346" y="600"/>
                  </a:cubicBezTo>
                  <a:lnTo>
                    <a:pt x="111346" y="918"/>
                  </a:lnTo>
                  <a:cubicBezTo>
                    <a:pt x="101821" y="21873"/>
                    <a:pt x="90391" y="41875"/>
                    <a:pt x="77374" y="60925"/>
                  </a:cubicBezTo>
                  <a:cubicBezTo>
                    <a:pt x="71024" y="69815"/>
                    <a:pt x="64039" y="78070"/>
                    <a:pt x="56419" y="86008"/>
                  </a:cubicBezTo>
                  <a:cubicBezTo>
                    <a:pt x="49434" y="93310"/>
                    <a:pt x="41496" y="99978"/>
                    <a:pt x="32606" y="106010"/>
                  </a:cubicBezTo>
                  <a:cubicBezTo>
                    <a:pt x="23399" y="112360"/>
                    <a:pt x="12604" y="116805"/>
                    <a:pt x="1174" y="118710"/>
                  </a:cubicBezTo>
                  <a:cubicBezTo>
                    <a:pt x="1" y="119003"/>
                    <a:pt x="453" y="120651"/>
                    <a:pt x="1529" y="120651"/>
                  </a:cubicBezTo>
                  <a:cubicBezTo>
                    <a:pt x="1618" y="120651"/>
                    <a:pt x="1712" y="120639"/>
                    <a:pt x="1809" y="120615"/>
                  </a:cubicBezTo>
                  <a:cubicBezTo>
                    <a:pt x="22446" y="117123"/>
                    <a:pt x="40226" y="104740"/>
                    <a:pt x="54831" y="90453"/>
                  </a:cubicBezTo>
                  <a:cubicBezTo>
                    <a:pt x="70706" y="74578"/>
                    <a:pt x="84041" y="56163"/>
                    <a:pt x="95154" y="36478"/>
                  </a:cubicBezTo>
                  <a:cubicBezTo>
                    <a:pt x="101504" y="25048"/>
                    <a:pt x="107219" y="13300"/>
                    <a:pt x="112934" y="1553"/>
                  </a:cubicBezTo>
                  <a:cubicBezTo>
                    <a:pt x="113357" y="706"/>
                    <a:pt x="112792" y="0"/>
                    <a:pt x="112181" y="0"/>
                  </a:cubicBezTo>
                  <a:close/>
                </a:path>
              </a:pathLst>
            </a:custGeom>
            <a:solidFill>
              <a:srgbClr val="005761"/>
            </a:solidFill>
            <a:ln w="9525" cap="flat" cmpd="sng">
              <a:solidFill>
                <a:srgbClr val="0057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g137e29a6e33_0_798"/>
            <p:cNvSpPr/>
            <p:nvPr/>
          </p:nvSpPr>
          <p:spPr>
            <a:xfrm>
              <a:off x="3250375" y="2650625"/>
              <a:ext cx="2168950" cy="929450"/>
            </a:xfrm>
            <a:custGeom>
              <a:avLst/>
              <a:gdLst/>
              <a:ahLst/>
              <a:cxnLst/>
              <a:rect l="l" t="t" r="r" b="b"/>
              <a:pathLst>
                <a:path w="86758" h="37178" extrusionOk="0">
                  <a:moveTo>
                    <a:pt x="85507" y="0"/>
                  </a:moveTo>
                  <a:cubicBezTo>
                    <a:pt x="85269" y="0"/>
                    <a:pt x="85011" y="99"/>
                    <a:pt x="84773" y="338"/>
                  </a:cubicBezTo>
                  <a:cubicBezTo>
                    <a:pt x="63133" y="22605"/>
                    <a:pt x="33439" y="35268"/>
                    <a:pt x="2422" y="35268"/>
                  </a:cubicBezTo>
                  <a:cubicBezTo>
                    <a:pt x="2038" y="35268"/>
                    <a:pt x="1655" y="35266"/>
                    <a:pt x="1271" y="35263"/>
                  </a:cubicBezTo>
                  <a:cubicBezTo>
                    <a:pt x="1" y="35263"/>
                    <a:pt x="1" y="37168"/>
                    <a:pt x="1271" y="37168"/>
                  </a:cubicBezTo>
                  <a:cubicBezTo>
                    <a:pt x="1767" y="37174"/>
                    <a:pt x="2263" y="37177"/>
                    <a:pt x="2759" y="37177"/>
                  </a:cubicBezTo>
                  <a:cubicBezTo>
                    <a:pt x="27013" y="37177"/>
                    <a:pt x="50884" y="29579"/>
                    <a:pt x="70486" y="15578"/>
                  </a:cubicBezTo>
                  <a:cubicBezTo>
                    <a:pt x="76201" y="11450"/>
                    <a:pt x="81281" y="6688"/>
                    <a:pt x="86043" y="1608"/>
                  </a:cubicBezTo>
                  <a:cubicBezTo>
                    <a:pt x="86757" y="893"/>
                    <a:pt x="86222" y="0"/>
                    <a:pt x="85507" y="0"/>
                  </a:cubicBezTo>
                  <a:close/>
                </a:path>
              </a:pathLst>
            </a:custGeom>
            <a:solidFill>
              <a:srgbClr val="005761"/>
            </a:solidFill>
            <a:ln w="9525" cap="flat" cmpd="sng">
              <a:solidFill>
                <a:srgbClr val="0057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g137e29a6e33_0_798"/>
            <p:cNvSpPr/>
            <p:nvPr/>
          </p:nvSpPr>
          <p:spPr>
            <a:xfrm>
              <a:off x="3201800" y="1545900"/>
              <a:ext cx="1069375" cy="1980300"/>
            </a:xfrm>
            <a:custGeom>
              <a:avLst/>
              <a:gdLst/>
              <a:ahLst/>
              <a:cxnLst/>
              <a:rect l="l" t="t" r="r" b="b"/>
              <a:pathLst>
                <a:path w="42775" h="79212" extrusionOk="0">
                  <a:moveTo>
                    <a:pt x="41578" y="0"/>
                  </a:moveTo>
                  <a:cubicBezTo>
                    <a:pt x="41187" y="0"/>
                    <a:pt x="40806" y="204"/>
                    <a:pt x="40679" y="712"/>
                  </a:cubicBezTo>
                  <a:cubicBezTo>
                    <a:pt x="33694" y="22302"/>
                    <a:pt x="23851" y="42939"/>
                    <a:pt x="11469" y="61989"/>
                  </a:cubicBezTo>
                  <a:cubicBezTo>
                    <a:pt x="7976" y="67387"/>
                    <a:pt x="4484" y="72784"/>
                    <a:pt x="674" y="77864"/>
                  </a:cubicBezTo>
                  <a:cubicBezTo>
                    <a:pt x="0" y="78538"/>
                    <a:pt x="597" y="79211"/>
                    <a:pt x="1341" y="79211"/>
                  </a:cubicBezTo>
                  <a:cubicBezTo>
                    <a:pt x="1649" y="79211"/>
                    <a:pt x="1982" y="79095"/>
                    <a:pt x="2261" y="78817"/>
                  </a:cubicBezTo>
                  <a:cubicBezTo>
                    <a:pt x="16231" y="60719"/>
                    <a:pt x="27344" y="40717"/>
                    <a:pt x="35916" y="19444"/>
                  </a:cubicBezTo>
                  <a:cubicBezTo>
                    <a:pt x="38456" y="13412"/>
                    <a:pt x="40361" y="7379"/>
                    <a:pt x="42584" y="1029"/>
                  </a:cubicBezTo>
                  <a:cubicBezTo>
                    <a:pt x="42774" y="458"/>
                    <a:pt x="42165" y="0"/>
                    <a:pt x="41578" y="0"/>
                  </a:cubicBezTo>
                  <a:close/>
                </a:path>
              </a:pathLst>
            </a:custGeom>
            <a:solidFill>
              <a:srgbClr val="005761"/>
            </a:solidFill>
            <a:ln w="9525" cap="flat" cmpd="sng">
              <a:solidFill>
                <a:srgbClr val="0057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g137e29a6e33_0_798"/>
            <p:cNvSpPr/>
            <p:nvPr/>
          </p:nvSpPr>
          <p:spPr>
            <a:xfrm>
              <a:off x="3147200" y="1300300"/>
              <a:ext cx="454325" cy="2311275"/>
            </a:xfrm>
            <a:custGeom>
              <a:avLst/>
              <a:gdLst/>
              <a:ahLst/>
              <a:cxnLst/>
              <a:rect l="l" t="t" r="r" b="b"/>
              <a:pathLst>
                <a:path w="18173" h="92451" extrusionOk="0">
                  <a:moveTo>
                    <a:pt x="16946" y="1"/>
                  </a:moveTo>
                  <a:cubicBezTo>
                    <a:pt x="16546" y="1"/>
                    <a:pt x="16118" y="208"/>
                    <a:pt x="15875" y="693"/>
                  </a:cubicBezTo>
                  <a:cubicBezTo>
                    <a:pt x="7938" y="23236"/>
                    <a:pt x="2858" y="47048"/>
                    <a:pt x="953" y="70861"/>
                  </a:cubicBezTo>
                  <a:cubicBezTo>
                    <a:pt x="318" y="77846"/>
                    <a:pt x="0" y="84831"/>
                    <a:pt x="0" y="91498"/>
                  </a:cubicBezTo>
                  <a:cubicBezTo>
                    <a:pt x="0" y="92133"/>
                    <a:pt x="477" y="92451"/>
                    <a:pt x="953" y="92451"/>
                  </a:cubicBezTo>
                  <a:cubicBezTo>
                    <a:pt x="1429" y="92451"/>
                    <a:pt x="1905" y="92133"/>
                    <a:pt x="1905" y="91498"/>
                  </a:cubicBezTo>
                  <a:cubicBezTo>
                    <a:pt x="2223" y="67368"/>
                    <a:pt x="5715" y="43556"/>
                    <a:pt x="11748" y="20378"/>
                  </a:cubicBezTo>
                  <a:cubicBezTo>
                    <a:pt x="13653" y="14028"/>
                    <a:pt x="15558" y="7678"/>
                    <a:pt x="17780" y="1328"/>
                  </a:cubicBezTo>
                  <a:cubicBezTo>
                    <a:pt x="18173" y="543"/>
                    <a:pt x="17595" y="1"/>
                    <a:pt x="16946" y="1"/>
                  </a:cubicBezTo>
                  <a:close/>
                </a:path>
              </a:pathLst>
            </a:custGeom>
            <a:solidFill>
              <a:srgbClr val="005761"/>
            </a:solidFill>
            <a:ln w="9525" cap="flat" cmpd="sng">
              <a:solidFill>
                <a:srgbClr val="0057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g137e29a6e33_0_798"/>
            <p:cNvSpPr/>
            <p:nvPr/>
          </p:nvSpPr>
          <p:spPr>
            <a:xfrm>
              <a:off x="3176950" y="1208525"/>
              <a:ext cx="1895950" cy="2300350"/>
            </a:xfrm>
            <a:custGeom>
              <a:avLst/>
              <a:gdLst/>
              <a:ahLst/>
              <a:cxnLst/>
              <a:rect l="l" t="t" r="r" b="b"/>
              <a:pathLst>
                <a:path w="75838" h="92014" extrusionOk="0">
                  <a:moveTo>
                    <a:pt x="74761" y="0"/>
                  </a:moveTo>
                  <a:cubicBezTo>
                    <a:pt x="74389" y="0"/>
                    <a:pt x="73991" y="178"/>
                    <a:pt x="73740" y="554"/>
                  </a:cubicBezTo>
                  <a:cubicBezTo>
                    <a:pt x="69930" y="14207"/>
                    <a:pt x="62945" y="26907"/>
                    <a:pt x="53420" y="37702"/>
                  </a:cubicBezTo>
                  <a:cubicBezTo>
                    <a:pt x="43578" y="49767"/>
                    <a:pt x="32465" y="60879"/>
                    <a:pt x="21035" y="71357"/>
                  </a:cubicBezTo>
                  <a:cubicBezTo>
                    <a:pt x="14368" y="77707"/>
                    <a:pt x="7383" y="84057"/>
                    <a:pt x="715" y="90407"/>
                  </a:cubicBezTo>
                  <a:cubicBezTo>
                    <a:pt x="1" y="91121"/>
                    <a:pt x="537" y="92014"/>
                    <a:pt x="1251" y="92014"/>
                  </a:cubicBezTo>
                  <a:cubicBezTo>
                    <a:pt x="1489" y="92014"/>
                    <a:pt x="1747" y="91915"/>
                    <a:pt x="1985" y="91677"/>
                  </a:cubicBezTo>
                  <a:cubicBezTo>
                    <a:pt x="14050" y="80247"/>
                    <a:pt x="26433" y="69134"/>
                    <a:pt x="38180" y="57387"/>
                  </a:cubicBezTo>
                  <a:cubicBezTo>
                    <a:pt x="48975" y="47227"/>
                    <a:pt x="58500" y="35797"/>
                    <a:pt x="66120" y="23414"/>
                  </a:cubicBezTo>
                  <a:cubicBezTo>
                    <a:pt x="70565" y="16429"/>
                    <a:pt x="73740" y="8809"/>
                    <a:pt x="75645" y="1189"/>
                  </a:cubicBezTo>
                  <a:cubicBezTo>
                    <a:pt x="75837" y="420"/>
                    <a:pt x="75331" y="0"/>
                    <a:pt x="74761" y="0"/>
                  </a:cubicBezTo>
                  <a:close/>
                </a:path>
              </a:pathLst>
            </a:custGeom>
            <a:solidFill>
              <a:srgbClr val="005761"/>
            </a:solidFill>
            <a:ln w="9525" cap="flat" cmpd="sng">
              <a:solidFill>
                <a:srgbClr val="0057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g137e29a6e33_0_798"/>
            <p:cNvSpPr/>
            <p:nvPr/>
          </p:nvSpPr>
          <p:spPr>
            <a:xfrm>
              <a:off x="2901125" y="3202575"/>
              <a:ext cx="682650" cy="750800"/>
            </a:xfrm>
            <a:custGeom>
              <a:avLst/>
              <a:gdLst/>
              <a:ahLst/>
              <a:cxnLst/>
              <a:rect l="l" t="t" r="r" b="b"/>
              <a:pathLst>
                <a:path w="27306" h="30032" extrusionOk="0">
                  <a:moveTo>
                    <a:pt x="3238" y="1"/>
                  </a:moveTo>
                  <a:cubicBezTo>
                    <a:pt x="2262" y="1"/>
                    <a:pt x="1048" y="836"/>
                    <a:pt x="636" y="2072"/>
                  </a:cubicBezTo>
                  <a:cubicBezTo>
                    <a:pt x="1" y="3977"/>
                    <a:pt x="1" y="6200"/>
                    <a:pt x="953" y="7787"/>
                  </a:cubicBezTo>
                  <a:cubicBezTo>
                    <a:pt x="3811" y="13502"/>
                    <a:pt x="5716" y="19217"/>
                    <a:pt x="6668" y="25567"/>
                  </a:cubicBezTo>
                  <a:cubicBezTo>
                    <a:pt x="6668" y="26837"/>
                    <a:pt x="6351" y="28742"/>
                    <a:pt x="7938" y="29695"/>
                  </a:cubicBezTo>
                  <a:cubicBezTo>
                    <a:pt x="8256" y="29933"/>
                    <a:pt x="8613" y="30032"/>
                    <a:pt x="8990" y="30032"/>
                  </a:cubicBezTo>
                  <a:cubicBezTo>
                    <a:pt x="10121" y="30032"/>
                    <a:pt x="11431" y="29139"/>
                    <a:pt x="12383" y="28425"/>
                  </a:cubicBezTo>
                  <a:cubicBezTo>
                    <a:pt x="17463" y="26202"/>
                    <a:pt x="22226" y="23345"/>
                    <a:pt x="26988" y="19852"/>
                  </a:cubicBezTo>
                  <a:cubicBezTo>
                    <a:pt x="26988" y="19535"/>
                    <a:pt x="26988" y="19535"/>
                    <a:pt x="26988" y="19217"/>
                  </a:cubicBezTo>
                  <a:cubicBezTo>
                    <a:pt x="26988" y="18582"/>
                    <a:pt x="27306" y="17947"/>
                    <a:pt x="26988" y="17630"/>
                  </a:cubicBezTo>
                  <a:cubicBezTo>
                    <a:pt x="20321" y="11280"/>
                    <a:pt x="12383" y="6200"/>
                    <a:pt x="3493" y="2707"/>
                  </a:cubicBezTo>
                  <a:lnTo>
                    <a:pt x="4446" y="802"/>
                  </a:lnTo>
                  <a:cubicBezTo>
                    <a:pt x="4223" y="245"/>
                    <a:pt x="3765" y="1"/>
                    <a:pt x="3238" y="1"/>
                  </a:cubicBezTo>
                  <a:close/>
                </a:path>
              </a:pathLst>
            </a:custGeom>
            <a:solidFill>
              <a:srgbClr val="0057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g137e29a6e33_0_798"/>
            <p:cNvSpPr/>
            <p:nvPr/>
          </p:nvSpPr>
          <p:spPr>
            <a:xfrm>
              <a:off x="1403375" y="3677575"/>
              <a:ext cx="1897825" cy="1733825"/>
            </a:xfrm>
            <a:custGeom>
              <a:avLst/>
              <a:gdLst/>
              <a:ahLst/>
              <a:cxnLst/>
              <a:rect l="l" t="t" r="r" b="b"/>
              <a:pathLst>
                <a:path w="75913" h="69353" extrusionOk="0">
                  <a:moveTo>
                    <a:pt x="74626" y="0"/>
                  </a:moveTo>
                  <a:cubicBezTo>
                    <a:pt x="74349" y="0"/>
                    <a:pt x="74072" y="152"/>
                    <a:pt x="73881" y="535"/>
                  </a:cubicBezTo>
                  <a:lnTo>
                    <a:pt x="73563" y="535"/>
                  </a:lnTo>
                  <a:cubicBezTo>
                    <a:pt x="66261" y="13235"/>
                    <a:pt x="60863" y="27205"/>
                    <a:pt x="53561" y="39905"/>
                  </a:cubicBezTo>
                  <a:cubicBezTo>
                    <a:pt x="47211" y="51017"/>
                    <a:pt x="39273" y="61495"/>
                    <a:pt x="26573" y="65622"/>
                  </a:cubicBezTo>
                  <a:cubicBezTo>
                    <a:pt x="22149" y="66861"/>
                    <a:pt x="17527" y="67508"/>
                    <a:pt x="12872" y="67508"/>
                  </a:cubicBezTo>
                  <a:cubicBezTo>
                    <a:pt x="9177" y="67508"/>
                    <a:pt x="5462" y="67100"/>
                    <a:pt x="1808" y="66257"/>
                  </a:cubicBezTo>
                  <a:cubicBezTo>
                    <a:pt x="1711" y="66233"/>
                    <a:pt x="1618" y="66221"/>
                    <a:pt x="1529" y="66221"/>
                  </a:cubicBezTo>
                  <a:cubicBezTo>
                    <a:pt x="453" y="66221"/>
                    <a:pt x="1" y="67869"/>
                    <a:pt x="1173" y="68162"/>
                  </a:cubicBezTo>
                  <a:cubicBezTo>
                    <a:pt x="4983" y="68956"/>
                    <a:pt x="8873" y="69353"/>
                    <a:pt x="12762" y="69353"/>
                  </a:cubicBezTo>
                  <a:cubicBezTo>
                    <a:pt x="16652" y="69353"/>
                    <a:pt x="20541" y="68956"/>
                    <a:pt x="24351" y="68162"/>
                  </a:cubicBezTo>
                  <a:cubicBezTo>
                    <a:pt x="30701" y="66575"/>
                    <a:pt x="36416" y="63400"/>
                    <a:pt x="41178" y="59272"/>
                  </a:cubicBezTo>
                  <a:cubicBezTo>
                    <a:pt x="51656" y="50065"/>
                    <a:pt x="57688" y="37047"/>
                    <a:pt x="63403" y="24665"/>
                  </a:cubicBezTo>
                  <a:cubicBezTo>
                    <a:pt x="67531" y="16727"/>
                    <a:pt x="71023" y="8790"/>
                    <a:pt x="75468" y="1487"/>
                  </a:cubicBezTo>
                  <a:cubicBezTo>
                    <a:pt x="75912" y="821"/>
                    <a:pt x="75270" y="0"/>
                    <a:pt x="74626" y="0"/>
                  </a:cubicBezTo>
                  <a:close/>
                </a:path>
              </a:pathLst>
            </a:custGeom>
            <a:solidFill>
              <a:srgbClr val="005761"/>
            </a:solidFill>
            <a:ln w="9525" cap="flat" cmpd="sng">
              <a:solidFill>
                <a:srgbClr val="0057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g137e29a6e33_0_798"/>
            <p:cNvSpPr/>
            <p:nvPr/>
          </p:nvSpPr>
          <p:spPr>
            <a:xfrm>
              <a:off x="5814200" y="2605475"/>
              <a:ext cx="381000" cy="354750"/>
            </a:xfrm>
            <a:custGeom>
              <a:avLst/>
              <a:gdLst/>
              <a:ahLst/>
              <a:cxnLst/>
              <a:rect l="l" t="t" r="r" b="b"/>
              <a:pathLst>
                <a:path w="15240" h="14190" extrusionOk="0">
                  <a:moveTo>
                    <a:pt x="7407" y="3112"/>
                  </a:moveTo>
                  <a:cubicBezTo>
                    <a:pt x="9080" y="3242"/>
                    <a:pt x="10232" y="4145"/>
                    <a:pt x="11113" y="5319"/>
                  </a:cubicBezTo>
                  <a:cubicBezTo>
                    <a:pt x="11202" y="5587"/>
                    <a:pt x="11266" y="5849"/>
                    <a:pt x="11307" y="6104"/>
                  </a:cubicBezTo>
                  <a:lnTo>
                    <a:pt x="11307" y="6104"/>
                  </a:lnTo>
                  <a:cubicBezTo>
                    <a:pt x="10572" y="4574"/>
                    <a:pt x="9087" y="3391"/>
                    <a:pt x="7407" y="3112"/>
                  </a:cubicBezTo>
                  <a:close/>
                  <a:moveTo>
                    <a:pt x="6106" y="6128"/>
                  </a:moveTo>
                  <a:cubicBezTo>
                    <a:pt x="6282" y="6128"/>
                    <a:pt x="6471" y="6173"/>
                    <a:pt x="6668" y="6271"/>
                  </a:cubicBezTo>
                  <a:cubicBezTo>
                    <a:pt x="7267" y="6571"/>
                    <a:pt x="7583" y="6870"/>
                    <a:pt x="7617" y="7436"/>
                  </a:cubicBezTo>
                  <a:lnTo>
                    <a:pt x="7617" y="7436"/>
                  </a:lnTo>
                  <a:cubicBezTo>
                    <a:pt x="7045" y="7771"/>
                    <a:pt x="6380" y="7938"/>
                    <a:pt x="5715" y="7938"/>
                  </a:cubicBezTo>
                  <a:cubicBezTo>
                    <a:pt x="5490" y="7938"/>
                    <a:pt x="5264" y="7919"/>
                    <a:pt x="5043" y="7880"/>
                  </a:cubicBezTo>
                  <a:lnTo>
                    <a:pt x="5043" y="7880"/>
                  </a:lnTo>
                  <a:cubicBezTo>
                    <a:pt x="4877" y="6912"/>
                    <a:pt x="5374" y="6128"/>
                    <a:pt x="6106" y="6128"/>
                  </a:cubicBezTo>
                  <a:close/>
                  <a:moveTo>
                    <a:pt x="9295" y="6256"/>
                  </a:moveTo>
                  <a:cubicBezTo>
                    <a:pt x="9904" y="7104"/>
                    <a:pt x="9865" y="8397"/>
                    <a:pt x="8890" y="9129"/>
                  </a:cubicBezTo>
                  <a:cubicBezTo>
                    <a:pt x="9208" y="8494"/>
                    <a:pt x="9525" y="7859"/>
                    <a:pt x="9525" y="6906"/>
                  </a:cubicBezTo>
                  <a:cubicBezTo>
                    <a:pt x="9468" y="6678"/>
                    <a:pt x="9391" y="6461"/>
                    <a:pt x="9295" y="6256"/>
                  </a:cubicBezTo>
                  <a:close/>
                  <a:moveTo>
                    <a:pt x="8890" y="9129"/>
                  </a:moveTo>
                  <a:lnTo>
                    <a:pt x="8890" y="9129"/>
                  </a:lnTo>
                  <a:cubicBezTo>
                    <a:pt x="8414" y="9605"/>
                    <a:pt x="7699" y="9922"/>
                    <a:pt x="7025" y="9922"/>
                  </a:cubicBezTo>
                  <a:cubicBezTo>
                    <a:pt x="6770" y="9922"/>
                    <a:pt x="6520" y="9877"/>
                    <a:pt x="6292" y="9778"/>
                  </a:cubicBezTo>
                  <a:lnTo>
                    <a:pt x="6292" y="9778"/>
                  </a:lnTo>
                  <a:cubicBezTo>
                    <a:pt x="6311" y="9773"/>
                    <a:pt x="6331" y="9768"/>
                    <a:pt x="6350" y="9764"/>
                  </a:cubicBezTo>
                  <a:cubicBezTo>
                    <a:pt x="7303" y="9764"/>
                    <a:pt x="7938" y="9446"/>
                    <a:pt x="8890" y="9129"/>
                  </a:cubicBezTo>
                  <a:close/>
                  <a:moveTo>
                    <a:pt x="8414" y="0"/>
                  </a:moveTo>
                  <a:cubicBezTo>
                    <a:pt x="7699" y="0"/>
                    <a:pt x="6985" y="80"/>
                    <a:pt x="6350" y="239"/>
                  </a:cubicBezTo>
                  <a:cubicBezTo>
                    <a:pt x="6165" y="424"/>
                    <a:pt x="5980" y="609"/>
                    <a:pt x="5858" y="857"/>
                  </a:cubicBezTo>
                  <a:lnTo>
                    <a:pt x="5858" y="857"/>
                  </a:lnTo>
                  <a:cubicBezTo>
                    <a:pt x="5190" y="923"/>
                    <a:pt x="4561" y="1123"/>
                    <a:pt x="3997" y="1438"/>
                  </a:cubicBezTo>
                  <a:lnTo>
                    <a:pt x="3997" y="1438"/>
                  </a:lnTo>
                  <a:cubicBezTo>
                    <a:pt x="2494" y="2185"/>
                    <a:pt x="1277" y="3608"/>
                    <a:pt x="635" y="5319"/>
                  </a:cubicBezTo>
                  <a:cubicBezTo>
                    <a:pt x="0" y="7859"/>
                    <a:pt x="953" y="10716"/>
                    <a:pt x="2858" y="12621"/>
                  </a:cubicBezTo>
                  <a:cubicBezTo>
                    <a:pt x="3169" y="12843"/>
                    <a:pt x="3499" y="13041"/>
                    <a:pt x="3843" y="13213"/>
                  </a:cubicBezTo>
                  <a:lnTo>
                    <a:pt x="3843" y="13213"/>
                  </a:lnTo>
                  <a:cubicBezTo>
                    <a:pt x="4761" y="13870"/>
                    <a:pt x="5854" y="14189"/>
                    <a:pt x="6969" y="14189"/>
                  </a:cubicBezTo>
                  <a:cubicBezTo>
                    <a:pt x="7297" y="14189"/>
                    <a:pt x="7627" y="14162"/>
                    <a:pt x="7955" y="14107"/>
                  </a:cubicBezTo>
                  <a:lnTo>
                    <a:pt x="7955" y="14107"/>
                  </a:lnTo>
                  <a:cubicBezTo>
                    <a:pt x="8934" y="14086"/>
                    <a:pt x="9904" y="13908"/>
                    <a:pt x="10795" y="13574"/>
                  </a:cubicBezTo>
                  <a:cubicBezTo>
                    <a:pt x="13335" y="12304"/>
                    <a:pt x="15240" y="9446"/>
                    <a:pt x="15240" y="6589"/>
                  </a:cubicBezTo>
                  <a:cubicBezTo>
                    <a:pt x="15240" y="3731"/>
                    <a:pt x="13335" y="874"/>
                    <a:pt x="10478" y="239"/>
                  </a:cubicBezTo>
                  <a:cubicBezTo>
                    <a:pt x="9843" y="80"/>
                    <a:pt x="9128" y="0"/>
                    <a:pt x="8414" y="0"/>
                  </a:cubicBezTo>
                  <a:close/>
                </a:path>
              </a:pathLst>
            </a:custGeom>
            <a:solidFill>
              <a:srgbClr val="0057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g137e29a6e33_0_798"/>
            <p:cNvSpPr/>
            <p:nvPr/>
          </p:nvSpPr>
          <p:spPr>
            <a:xfrm>
              <a:off x="5210950" y="2438775"/>
              <a:ext cx="381025" cy="356250"/>
            </a:xfrm>
            <a:custGeom>
              <a:avLst/>
              <a:gdLst/>
              <a:ahLst/>
              <a:cxnLst/>
              <a:rect l="l" t="t" r="r" b="b"/>
              <a:pathLst>
                <a:path w="15241" h="14250" extrusionOk="0">
                  <a:moveTo>
                    <a:pt x="7178" y="2530"/>
                  </a:moveTo>
                  <a:cubicBezTo>
                    <a:pt x="8448" y="2530"/>
                    <a:pt x="9548" y="3119"/>
                    <a:pt x="10478" y="4049"/>
                  </a:cubicBezTo>
                  <a:cubicBezTo>
                    <a:pt x="10709" y="4306"/>
                    <a:pt x="10899" y="4575"/>
                    <a:pt x="11050" y="4853"/>
                  </a:cubicBezTo>
                  <a:lnTo>
                    <a:pt x="11050" y="4853"/>
                  </a:lnTo>
                  <a:cubicBezTo>
                    <a:pt x="11072" y="4902"/>
                    <a:pt x="11093" y="4952"/>
                    <a:pt x="11113" y="5002"/>
                  </a:cubicBezTo>
                  <a:cubicBezTo>
                    <a:pt x="11142" y="5177"/>
                    <a:pt x="11163" y="5349"/>
                    <a:pt x="11176" y="5519"/>
                  </a:cubicBezTo>
                  <a:lnTo>
                    <a:pt x="11176" y="5519"/>
                  </a:lnTo>
                  <a:cubicBezTo>
                    <a:pt x="10601" y="4243"/>
                    <a:pt x="9435" y="3284"/>
                    <a:pt x="7938" y="3097"/>
                  </a:cubicBezTo>
                  <a:cubicBezTo>
                    <a:pt x="7484" y="2967"/>
                    <a:pt x="7017" y="2903"/>
                    <a:pt x="6550" y="2903"/>
                  </a:cubicBezTo>
                  <a:cubicBezTo>
                    <a:pt x="5951" y="2903"/>
                    <a:pt x="5352" y="3008"/>
                    <a:pt x="4782" y="3212"/>
                  </a:cubicBezTo>
                  <a:lnTo>
                    <a:pt x="4782" y="3212"/>
                  </a:lnTo>
                  <a:cubicBezTo>
                    <a:pt x="5067" y="3013"/>
                    <a:pt x="5380" y="2863"/>
                    <a:pt x="5715" y="2779"/>
                  </a:cubicBezTo>
                  <a:cubicBezTo>
                    <a:pt x="6226" y="2609"/>
                    <a:pt x="6713" y="2530"/>
                    <a:pt x="7178" y="2530"/>
                  </a:cubicBezTo>
                  <a:close/>
                  <a:moveTo>
                    <a:pt x="5834" y="5716"/>
                  </a:moveTo>
                  <a:cubicBezTo>
                    <a:pt x="5953" y="5716"/>
                    <a:pt x="6033" y="5795"/>
                    <a:pt x="6033" y="5954"/>
                  </a:cubicBezTo>
                  <a:cubicBezTo>
                    <a:pt x="6350" y="5954"/>
                    <a:pt x="6668" y="5954"/>
                    <a:pt x="6985" y="6272"/>
                  </a:cubicBezTo>
                  <a:cubicBezTo>
                    <a:pt x="7303" y="6589"/>
                    <a:pt x="7620" y="6907"/>
                    <a:pt x="7620" y="7224"/>
                  </a:cubicBezTo>
                  <a:cubicBezTo>
                    <a:pt x="7705" y="7224"/>
                    <a:pt x="7767" y="7247"/>
                    <a:pt x="7807" y="7286"/>
                  </a:cubicBezTo>
                  <a:lnTo>
                    <a:pt x="7807" y="7286"/>
                  </a:lnTo>
                  <a:cubicBezTo>
                    <a:pt x="7262" y="7532"/>
                    <a:pt x="6614" y="7667"/>
                    <a:pt x="5955" y="7667"/>
                  </a:cubicBezTo>
                  <a:cubicBezTo>
                    <a:pt x="5663" y="7667"/>
                    <a:pt x="5369" y="7640"/>
                    <a:pt x="5081" y="7585"/>
                  </a:cubicBezTo>
                  <a:lnTo>
                    <a:pt x="5081" y="7585"/>
                  </a:lnTo>
                  <a:cubicBezTo>
                    <a:pt x="5080" y="7571"/>
                    <a:pt x="5080" y="7556"/>
                    <a:pt x="5080" y="7542"/>
                  </a:cubicBezTo>
                  <a:cubicBezTo>
                    <a:pt x="4763" y="6907"/>
                    <a:pt x="5080" y="6272"/>
                    <a:pt x="5398" y="5954"/>
                  </a:cubicBezTo>
                  <a:cubicBezTo>
                    <a:pt x="5556" y="5795"/>
                    <a:pt x="5715" y="5716"/>
                    <a:pt x="5834" y="5716"/>
                  </a:cubicBezTo>
                  <a:close/>
                  <a:moveTo>
                    <a:pt x="7856" y="7388"/>
                  </a:moveTo>
                  <a:cubicBezTo>
                    <a:pt x="7873" y="7509"/>
                    <a:pt x="7795" y="7684"/>
                    <a:pt x="7620" y="7859"/>
                  </a:cubicBezTo>
                  <a:lnTo>
                    <a:pt x="7856" y="7388"/>
                  </a:lnTo>
                  <a:close/>
                  <a:moveTo>
                    <a:pt x="8608" y="9226"/>
                  </a:moveTo>
                  <a:cubicBezTo>
                    <a:pt x="8498" y="9310"/>
                    <a:pt x="8379" y="9384"/>
                    <a:pt x="8255" y="9447"/>
                  </a:cubicBezTo>
                  <a:lnTo>
                    <a:pt x="7999" y="9447"/>
                  </a:lnTo>
                  <a:cubicBezTo>
                    <a:pt x="8188" y="9378"/>
                    <a:pt x="8390" y="9303"/>
                    <a:pt x="8608" y="9226"/>
                  </a:cubicBezTo>
                  <a:close/>
                  <a:moveTo>
                    <a:pt x="8414" y="1"/>
                  </a:moveTo>
                  <a:cubicBezTo>
                    <a:pt x="7699" y="1"/>
                    <a:pt x="6985" y="80"/>
                    <a:pt x="6350" y="239"/>
                  </a:cubicBezTo>
                  <a:cubicBezTo>
                    <a:pt x="6234" y="355"/>
                    <a:pt x="6118" y="471"/>
                    <a:pt x="6017" y="603"/>
                  </a:cubicBezTo>
                  <a:lnTo>
                    <a:pt x="6017" y="603"/>
                  </a:lnTo>
                  <a:cubicBezTo>
                    <a:pt x="5005" y="787"/>
                    <a:pt x="4050" y="1257"/>
                    <a:pt x="3261" y="1948"/>
                  </a:cubicBezTo>
                  <a:lnTo>
                    <a:pt x="3261" y="1948"/>
                  </a:lnTo>
                  <a:cubicBezTo>
                    <a:pt x="2241" y="2699"/>
                    <a:pt x="1412" y="3776"/>
                    <a:pt x="953" y="5002"/>
                  </a:cubicBezTo>
                  <a:cubicBezTo>
                    <a:pt x="0" y="7542"/>
                    <a:pt x="635" y="10717"/>
                    <a:pt x="2858" y="12622"/>
                  </a:cubicBezTo>
                  <a:cubicBezTo>
                    <a:pt x="2858" y="12622"/>
                    <a:pt x="2858" y="12622"/>
                    <a:pt x="2858" y="12622"/>
                  </a:cubicBezTo>
                  <a:lnTo>
                    <a:pt x="2858" y="12622"/>
                  </a:lnTo>
                  <a:cubicBezTo>
                    <a:pt x="3641" y="13293"/>
                    <a:pt x="4583" y="13728"/>
                    <a:pt x="5572" y="13926"/>
                  </a:cubicBezTo>
                  <a:lnTo>
                    <a:pt x="5572" y="13926"/>
                  </a:lnTo>
                  <a:cubicBezTo>
                    <a:pt x="6304" y="14136"/>
                    <a:pt x="7064" y="14250"/>
                    <a:pt x="7820" y="14250"/>
                  </a:cubicBezTo>
                  <a:cubicBezTo>
                    <a:pt x="8845" y="14250"/>
                    <a:pt x="9863" y="14040"/>
                    <a:pt x="10795" y="13574"/>
                  </a:cubicBezTo>
                  <a:cubicBezTo>
                    <a:pt x="13653" y="12304"/>
                    <a:pt x="15240" y="9764"/>
                    <a:pt x="15240" y="6589"/>
                  </a:cubicBezTo>
                  <a:cubicBezTo>
                    <a:pt x="15240" y="3732"/>
                    <a:pt x="13335" y="1192"/>
                    <a:pt x="10478" y="239"/>
                  </a:cubicBezTo>
                  <a:cubicBezTo>
                    <a:pt x="9843" y="80"/>
                    <a:pt x="9128" y="1"/>
                    <a:pt x="8414" y="1"/>
                  </a:cubicBezTo>
                  <a:close/>
                </a:path>
              </a:pathLst>
            </a:custGeom>
            <a:solidFill>
              <a:srgbClr val="0057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g137e29a6e33_0_798"/>
            <p:cNvSpPr/>
            <p:nvPr/>
          </p:nvSpPr>
          <p:spPr>
            <a:xfrm>
              <a:off x="5814200" y="464325"/>
              <a:ext cx="381000" cy="361500"/>
            </a:xfrm>
            <a:custGeom>
              <a:avLst/>
              <a:gdLst/>
              <a:ahLst/>
              <a:cxnLst/>
              <a:rect l="l" t="t" r="r" b="b"/>
              <a:pathLst>
                <a:path w="15240" h="14460" extrusionOk="0">
                  <a:moveTo>
                    <a:pt x="7856" y="7861"/>
                  </a:moveTo>
                  <a:cubicBezTo>
                    <a:pt x="7873" y="8001"/>
                    <a:pt x="7795" y="8097"/>
                    <a:pt x="7620" y="8097"/>
                  </a:cubicBezTo>
                  <a:lnTo>
                    <a:pt x="7856" y="7861"/>
                  </a:lnTo>
                  <a:close/>
                  <a:moveTo>
                    <a:pt x="6350" y="6192"/>
                  </a:moveTo>
                  <a:cubicBezTo>
                    <a:pt x="6668" y="6510"/>
                    <a:pt x="6985" y="6510"/>
                    <a:pt x="6985" y="6827"/>
                  </a:cubicBezTo>
                  <a:cubicBezTo>
                    <a:pt x="7303" y="7145"/>
                    <a:pt x="7620" y="7145"/>
                    <a:pt x="7620" y="7462"/>
                  </a:cubicBezTo>
                  <a:cubicBezTo>
                    <a:pt x="7747" y="7589"/>
                    <a:pt x="7823" y="7715"/>
                    <a:pt x="7848" y="7822"/>
                  </a:cubicBezTo>
                  <a:lnTo>
                    <a:pt x="7848" y="7822"/>
                  </a:lnTo>
                  <a:cubicBezTo>
                    <a:pt x="7418" y="8018"/>
                    <a:pt x="6923" y="8110"/>
                    <a:pt x="6419" y="8110"/>
                  </a:cubicBezTo>
                  <a:cubicBezTo>
                    <a:pt x="5859" y="8110"/>
                    <a:pt x="5289" y="7996"/>
                    <a:pt x="4788" y="7784"/>
                  </a:cubicBezTo>
                  <a:lnTo>
                    <a:pt x="4788" y="7784"/>
                  </a:lnTo>
                  <a:cubicBezTo>
                    <a:pt x="4876" y="7253"/>
                    <a:pt x="5184" y="6723"/>
                    <a:pt x="5715" y="6192"/>
                  </a:cubicBezTo>
                  <a:close/>
                  <a:moveTo>
                    <a:pt x="7339" y="9992"/>
                  </a:moveTo>
                  <a:cubicBezTo>
                    <a:pt x="7176" y="10041"/>
                    <a:pt x="7012" y="10065"/>
                    <a:pt x="6850" y="10065"/>
                  </a:cubicBezTo>
                  <a:cubicBezTo>
                    <a:pt x="6684" y="10065"/>
                    <a:pt x="6521" y="10040"/>
                    <a:pt x="6362" y="9994"/>
                  </a:cubicBezTo>
                  <a:lnTo>
                    <a:pt x="6362" y="9994"/>
                  </a:lnTo>
                  <a:cubicBezTo>
                    <a:pt x="6464" y="9999"/>
                    <a:pt x="6566" y="10002"/>
                    <a:pt x="6668" y="10002"/>
                  </a:cubicBezTo>
                  <a:cubicBezTo>
                    <a:pt x="6867" y="10002"/>
                    <a:pt x="7097" y="10002"/>
                    <a:pt x="7339" y="9992"/>
                  </a:cubicBezTo>
                  <a:close/>
                  <a:moveTo>
                    <a:pt x="6826" y="2936"/>
                  </a:moveTo>
                  <a:cubicBezTo>
                    <a:pt x="7096" y="2939"/>
                    <a:pt x="7362" y="2965"/>
                    <a:pt x="7620" y="3017"/>
                  </a:cubicBezTo>
                  <a:cubicBezTo>
                    <a:pt x="9208" y="3335"/>
                    <a:pt x="10478" y="4605"/>
                    <a:pt x="10795" y="6192"/>
                  </a:cubicBezTo>
                  <a:cubicBezTo>
                    <a:pt x="10795" y="8097"/>
                    <a:pt x="9843" y="9685"/>
                    <a:pt x="8255" y="10637"/>
                  </a:cubicBezTo>
                  <a:cubicBezTo>
                    <a:pt x="8210" y="10659"/>
                    <a:pt x="8164" y="10681"/>
                    <a:pt x="8118" y="10701"/>
                  </a:cubicBezTo>
                  <a:lnTo>
                    <a:pt x="8118" y="10701"/>
                  </a:lnTo>
                  <a:cubicBezTo>
                    <a:pt x="8436" y="10400"/>
                    <a:pt x="8722" y="10040"/>
                    <a:pt x="8967" y="9642"/>
                  </a:cubicBezTo>
                  <a:lnTo>
                    <a:pt x="8967" y="9642"/>
                  </a:lnTo>
                  <a:cubicBezTo>
                    <a:pt x="9437" y="9357"/>
                    <a:pt x="9710" y="8717"/>
                    <a:pt x="9638" y="8161"/>
                  </a:cubicBezTo>
                  <a:lnTo>
                    <a:pt x="9638" y="8161"/>
                  </a:lnTo>
                  <a:cubicBezTo>
                    <a:pt x="10281" y="6095"/>
                    <a:pt x="9879" y="3786"/>
                    <a:pt x="7620" y="3335"/>
                  </a:cubicBezTo>
                  <a:cubicBezTo>
                    <a:pt x="7166" y="3205"/>
                    <a:pt x="6699" y="3141"/>
                    <a:pt x="6235" y="3141"/>
                  </a:cubicBezTo>
                  <a:cubicBezTo>
                    <a:pt x="5768" y="3141"/>
                    <a:pt x="5304" y="3206"/>
                    <a:pt x="4859" y="3332"/>
                  </a:cubicBezTo>
                  <a:lnTo>
                    <a:pt x="4859" y="3332"/>
                  </a:lnTo>
                  <a:cubicBezTo>
                    <a:pt x="5188" y="3192"/>
                    <a:pt x="5535" y="3087"/>
                    <a:pt x="5888" y="3021"/>
                  </a:cubicBezTo>
                  <a:lnTo>
                    <a:pt x="5888" y="3021"/>
                  </a:lnTo>
                  <a:cubicBezTo>
                    <a:pt x="5936" y="3018"/>
                    <a:pt x="5984" y="3017"/>
                    <a:pt x="6033" y="3017"/>
                  </a:cubicBezTo>
                  <a:cubicBezTo>
                    <a:pt x="6291" y="2965"/>
                    <a:pt x="6557" y="2939"/>
                    <a:pt x="6826" y="2936"/>
                  </a:cubicBezTo>
                  <a:close/>
                  <a:moveTo>
                    <a:pt x="8255" y="1"/>
                  </a:moveTo>
                  <a:cubicBezTo>
                    <a:pt x="7620" y="1"/>
                    <a:pt x="6985" y="160"/>
                    <a:pt x="6350" y="477"/>
                  </a:cubicBezTo>
                  <a:cubicBezTo>
                    <a:pt x="6047" y="477"/>
                    <a:pt x="5816" y="621"/>
                    <a:pt x="5693" y="842"/>
                  </a:cubicBezTo>
                  <a:lnTo>
                    <a:pt x="5693" y="842"/>
                  </a:lnTo>
                  <a:cubicBezTo>
                    <a:pt x="3739" y="1196"/>
                    <a:pt x="1952" y="2605"/>
                    <a:pt x="953" y="4605"/>
                  </a:cubicBezTo>
                  <a:cubicBezTo>
                    <a:pt x="0" y="7145"/>
                    <a:pt x="318" y="10320"/>
                    <a:pt x="2223" y="12225"/>
                  </a:cubicBezTo>
                  <a:cubicBezTo>
                    <a:pt x="3682" y="13684"/>
                    <a:pt x="5553" y="14459"/>
                    <a:pt x="7385" y="14459"/>
                  </a:cubicBezTo>
                  <a:cubicBezTo>
                    <a:pt x="8342" y="14459"/>
                    <a:pt x="9288" y="14248"/>
                    <a:pt x="10160" y="13812"/>
                  </a:cubicBezTo>
                  <a:cubicBezTo>
                    <a:pt x="13018" y="12860"/>
                    <a:pt x="15240" y="10002"/>
                    <a:pt x="15240" y="7145"/>
                  </a:cubicBezTo>
                  <a:cubicBezTo>
                    <a:pt x="15240" y="3970"/>
                    <a:pt x="13335" y="1112"/>
                    <a:pt x="10160" y="477"/>
                  </a:cubicBezTo>
                  <a:cubicBezTo>
                    <a:pt x="9525" y="160"/>
                    <a:pt x="8890" y="1"/>
                    <a:pt x="8255" y="1"/>
                  </a:cubicBezTo>
                  <a:close/>
                </a:path>
              </a:pathLst>
            </a:custGeom>
            <a:solidFill>
              <a:srgbClr val="0057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g137e29a6e33_0_798"/>
            <p:cNvSpPr/>
            <p:nvPr/>
          </p:nvSpPr>
          <p:spPr>
            <a:xfrm>
              <a:off x="3111550" y="244825"/>
              <a:ext cx="376975" cy="353675"/>
            </a:xfrm>
            <a:custGeom>
              <a:avLst/>
              <a:gdLst/>
              <a:ahLst/>
              <a:cxnLst/>
              <a:rect l="l" t="t" r="r" b="b"/>
              <a:pathLst>
                <a:path w="15079" h="14147" extrusionOk="0">
                  <a:moveTo>
                    <a:pt x="6506" y="2590"/>
                  </a:moveTo>
                  <a:cubicBezTo>
                    <a:pt x="8094" y="2590"/>
                    <a:pt x="9681" y="3542"/>
                    <a:pt x="10316" y="4812"/>
                  </a:cubicBezTo>
                  <a:cubicBezTo>
                    <a:pt x="10352" y="5027"/>
                    <a:pt x="10376" y="5242"/>
                    <a:pt x="10388" y="5456"/>
                  </a:cubicBezTo>
                  <a:lnTo>
                    <a:pt x="10388" y="5456"/>
                  </a:lnTo>
                  <a:cubicBezTo>
                    <a:pt x="9525" y="3980"/>
                    <a:pt x="7857" y="2907"/>
                    <a:pt x="6189" y="2907"/>
                  </a:cubicBezTo>
                  <a:cubicBezTo>
                    <a:pt x="5509" y="2907"/>
                    <a:pt x="4875" y="3021"/>
                    <a:pt x="4298" y="3230"/>
                  </a:cubicBezTo>
                  <a:lnTo>
                    <a:pt x="4298" y="3230"/>
                  </a:lnTo>
                  <a:cubicBezTo>
                    <a:pt x="4961" y="2815"/>
                    <a:pt x="5734" y="2590"/>
                    <a:pt x="6506" y="2590"/>
                  </a:cubicBezTo>
                  <a:close/>
                  <a:moveTo>
                    <a:pt x="9003" y="6386"/>
                  </a:moveTo>
                  <a:lnTo>
                    <a:pt x="9003" y="6386"/>
                  </a:lnTo>
                  <a:cubicBezTo>
                    <a:pt x="9181" y="6781"/>
                    <a:pt x="9239" y="7205"/>
                    <a:pt x="9138" y="7597"/>
                  </a:cubicBezTo>
                  <a:lnTo>
                    <a:pt x="9138" y="7597"/>
                  </a:lnTo>
                  <a:cubicBezTo>
                    <a:pt x="9117" y="7515"/>
                    <a:pt x="9087" y="7434"/>
                    <a:pt x="9046" y="7352"/>
                  </a:cubicBezTo>
                  <a:cubicBezTo>
                    <a:pt x="9080" y="7010"/>
                    <a:pt x="9063" y="6687"/>
                    <a:pt x="9003" y="6386"/>
                  </a:cubicBezTo>
                  <a:close/>
                  <a:moveTo>
                    <a:pt x="5832" y="6161"/>
                  </a:moveTo>
                  <a:cubicBezTo>
                    <a:pt x="6109" y="6161"/>
                    <a:pt x="6348" y="6241"/>
                    <a:pt x="6506" y="6400"/>
                  </a:cubicBezTo>
                  <a:cubicBezTo>
                    <a:pt x="7014" y="6653"/>
                    <a:pt x="7319" y="7111"/>
                    <a:pt x="7258" y="7446"/>
                  </a:cubicBezTo>
                  <a:lnTo>
                    <a:pt x="7258" y="7446"/>
                  </a:lnTo>
                  <a:cubicBezTo>
                    <a:pt x="6741" y="7672"/>
                    <a:pt x="6179" y="7795"/>
                    <a:pt x="5611" y="7795"/>
                  </a:cubicBezTo>
                  <a:cubicBezTo>
                    <a:pt x="5311" y="7795"/>
                    <a:pt x="5008" y="7760"/>
                    <a:pt x="4710" y="7688"/>
                  </a:cubicBezTo>
                  <a:lnTo>
                    <a:pt x="4710" y="7688"/>
                  </a:lnTo>
                  <a:cubicBezTo>
                    <a:pt x="4635" y="7258"/>
                    <a:pt x="4704" y="6829"/>
                    <a:pt x="4919" y="6400"/>
                  </a:cubicBezTo>
                  <a:cubicBezTo>
                    <a:pt x="5236" y="6241"/>
                    <a:pt x="5554" y="6161"/>
                    <a:pt x="5832" y="6161"/>
                  </a:cubicBezTo>
                  <a:close/>
                  <a:moveTo>
                    <a:pt x="8389" y="0"/>
                  </a:moveTo>
                  <a:cubicBezTo>
                    <a:pt x="7655" y="0"/>
                    <a:pt x="6922" y="184"/>
                    <a:pt x="6189" y="367"/>
                  </a:cubicBezTo>
                  <a:cubicBezTo>
                    <a:pt x="5966" y="478"/>
                    <a:pt x="5782" y="590"/>
                    <a:pt x="5651" y="715"/>
                  </a:cubicBezTo>
                  <a:lnTo>
                    <a:pt x="5651" y="715"/>
                  </a:lnTo>
                  <a:cubicBezTo>
                    <a:pt x="4567" y="839"/>
                    <a:pt x="3515" y="1331"/>
                    <a:pt x="2679" y="2117"/>
                  </a:cubicBezTo>
                  <a:lnTo>
                    <a:pt x="2679" y="2117"/>
                  </a:lnTo>
                  <a:cubicBezTo>
                    <a:pt x="1713" y="2867"/>
                    <a:pt x="941" y="3884"/>
                    <a:pt x="474" y="5130"/>
                  </a:cubicBezTo>
                  <a:cubicBezTo>
                    <a:pt x="1" y="7259"/>
                    <a:pt x="409" y="9388"/>
                    <a:pt x="1567" y="10991"/>
                  </a:cubicBezTo>
                  <a:lnTo>
                    <a:pt x="1567" y="10991"/>
                  </a:lnTo>
                  <a:cubicBezTo>
                    <a:pt x="1932" y="11770"/>
                    <a:pt x="2430" y="12483"/>
                    <a:pt x="3014" y="13067"/>
                  </a:cubicBezTo>
                  <a:cubicBezTo>
                    <a:pt x="3983" y="13606"/>
                    <a:pt x="4989" y="13888"/>
                    <a:pt x="5969" y="13940"/>
                  </a:cubicBezTo>
                  <a:lnTo>
                    <a:pt x="5969" y="13940"/>
                  </a:lnTo>
                  <a:cubicBezTo>
                    <a:pt x="6537" y="14078"/>
                    <a:pt x="7118" y="14147"/>
                    <a:pt x="7700" y="14147"/>
                  </a:cubicBezTo>
                  <a:cubicBezTo>
                    <a:pt x="8818" y="14147"/>
                    <a:pt x="9935" y="13893"/>
                    <a:pt x="10951" y="13385"/>
                  </a:cubicBezTo>
                  <a:cubicBezTo>
                    <a:pt x="13491" y="11797"/>
                    <a:pt x="15079" y="9257"/>
                    <a:pt x="14761" y="6400"/>
                  </a:cubicBezTo>
                  <a:cubicBezTo>
                    <a:pt x="14761" y="3542"/>
                    <a:pt x="12856" y="1002"/>
                    <a:pt x="9999" y="367"/>
                  </a:cubicBezTo>
                  <a:cubicBezTo>
                    <a:pt x="9462" y="99"/>
                    <a:pt x="8925" y="0"/>
                    <a:pt x="8389" y="0"/>
                  </a:cubicBezTo>
                  <a:close/>
                </a:path>
              </a:pathLst>
            </a:custGeom>
            <a:solidFill>
              <a:srgbClr val="0057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g137e29a6e33_0_798"/>
            <p:cNvSpPr/>
            <p:nvPr/>
          </p:nvSpPr>
          <p:spPr>
            <a:xfrm>
              <a:off x="2028000" y="1271975"/>
              <a:ext cx="381025" cy="347925"/>
            </a:xfrm>
            <a:custGeom>
              <a:avLst/>
              <a:gdLst/>
              <a:ahLst/>
              <a:cxnLst/>
              <a:rect l="l" t="t" r="r" b="b"/>
              <a:pathLst>
                <a:path w="15241" h="13917" extrusionOk="0">
                  <a:moveTo>
                    <a:pt x="7056" y="2461"/>
                  </a:moveTo>
                  <a:cubicBezTo>
                    <a:pt x="7199" y="2461"/>
                    <a:pt x="7341" y="2468"/>
                    <a:pt x="7483" y="2481"/>
                  </a:cubicBezTo>
                  <a:lnTo>
                    <a:pt x="7483" y="2481"/>
                  </a:lnTo>
                  <a:cubicBezTo>
                    <a:pt x="9000" y="2685"/>
                    <a:pt x="10073" y="3681"/>
                    <a:pt x="10563" y="4914"/>
                  </a:cubicBezTo>
                  <a:lnTo>
                    <a:pt x="10563" y="4914"/>
                  </a:lnTo>
                  <a:cubicBezTo>
                    <a:pt x="10034" y="4120"/>
                    <a:pt x="9240" y="3465"/>
                    <a:pt x="8256" y="3096"/>
                  </a:cubicBezTo>
                  <a:cubicBezTo>
                    <a:pt x="7802" y="2966"/>
                    <a:pt x="7322" y="2903"/>
                    <a:pt x="6837" y="2903"/>
                  </a:cubicBezTo>
                  <a:cubicBezTo>
                    <a:pt x="6024" y="2903"/>
                    <a:pt x="5197" y="3081"/>
                    <a:pt x="4458" y="3425"/>
                  </a:cubicBezTo>
                  <a:lnTo>
                    <a:pt x="4458" y="3425"/>
                  </a:lnTo>
                  <a:cubicBezTo>
                    <a:pt x="4736" y="3168"/>
                    <a:pt x="5056" y="2950"/>
                    <a:pt x="5398" y="2779"/>
                  </a:cubicBezTo>
                  <a:cubicBezTo>
                    <a:pt x="5928" y="2567"/>
                    <a:pt x="6492" y="2461"/>
                    <a:pt x="7056" y="2461"/>
                  </a:cubicBezTo>
                  <a:close/>
                  <a:moveTo>
                    <a:pt x="11999" y="2761"/>
                  </a:moveTo>
                  <a:lnTo>
                    <a:pt x="11999" y="2761"/>
                  </a:lnTo>
                  <a:cubicBezTo>
                    <a:pt x="12134" y="2864"/>
                    <a:pt x="12263" y="2976"/>
                    <a:pt x="12383" y="3096"/>
                  </a:cubicBezTo>
                  <a:cubicBezTo>
                    <a:pt x="13419" y="4391"/>
                    <a:pt x="13821" y="6108"/>
                    <a:pt x="13418" y="7559"/>
                  </a:cubicBezTo>
                  <a:lnTo>
                    <a:pt x="13418" y="7559"/>
                  </a:lnTo>
                  <a:cubicBezTo>
                    <a:pt x="13512" y="6529"/>
                    <a:pt x="13379" y="5447"/>
                    <a:pt x="13018" y="4366"/>
                  </a:cubicBezTo>
                  <a:cubicBezTo>
                    <a:pt x="12799" y="3855"/>
                    <a:pt x="12496" y="3377"/>
                    <a:pt x="12125" y="2945"/>
                  </a:cubicBezTo>
                  <a:lnTo>
                    <a:pt x="12125" y="2945"/>
                  </a:lnTo>
                  <a:cubicBezTo>
                    <a:pt x="12084" y="2883"/>
                    <a:pt x="12042" y="2822"/>
                    <a:pt x="11999" y="2761"/>
                  </a:cubicBezTo>
                  <a:close/>
                  <a:moveTo>
                    <a:pt x="5716" y="5636"/>
                  </a:moveTo>
                  <a:cubicBezTo>
                    <a:pt x="6351" y="5636"/>
                    <a:pt x="6986" y="5954"/>
                    <a:pt x="7303" y="6271"/>
                  </a:cubicBezTo>
                  <a:cubicBezTo>
                    <a:pt x="7621" y="6589"/>
                    <a:pt x="7621" y="6906"/>
                    <a:pt x="7938" y="7224"/>
                  </a:cubicBezTo>
                  <a:cubicBezTo>
                    <a:pt x="7938" y="7224"/>
                    <a:pt x="7938" y="7224"/>
                    <a:pt x="7938" y="7397"/>
                  </a:cubicBezTo>
                  <a:lnTo>
                    <a:pt x="7938" y="7397"/>
                  </a:lnTo>
                  <a:cubicBezTo>
                    <a:pt x="7379" y="7674"/>
                    <a:pt x="6820" y="7799"/>
                    <a:pt x="6261" y="7799"/>
                  </a:cubicBezTo>
                  <a:cubicBezTo>
                    <a:pt x="5875" y="7799"/>
                    <a:pt x="5489" y="7739"/>
                    <a:pt x="5102" y="7629"/>
                  </a:cubicBezTo>
                  <a:lnTo>
                    <a:pt x="5102" y="7629"/>
                  </a:lnTo>
                  <a:cubicBezTo>
                    <a:pt x="5088" y="7497"/>
                    <a:pt x="5081" y="7362"/>
                    <a:pt x="5081" y="7224"/>
                  </a:cubicBezTo>
                  <a:cubicBezTo>
                    <a:pt x="5081" y="6589"/>
                    <a:pt x="5081" y="6271"/>
                    <a:pt x="5716" y="5636"/>
                  </a:cubicBezTo>
                  <a:close/>
                  <a:moveTo>
                    <a:pt x="8415" y="0"/>
                  </a:moveTo>
                  <a:cubicBezTo>
                    <a:pt x="7700" y="0"/>
                    <a:pt x="6986" y="80"/>
                    <a:pt x="6351" y="239"/>
                  </a:cubicBezTo>
                  <a:cubicBezTo>
                    <a:pt x="6271" y="318"/>
                    <a:pt x="6192" y="418"/>
                    <a:pt x="6117" y="527"/>
                  </a:cubicBezTo>
                  <a:lnTo>
                    <a:pt x="6117" y="527"/>
                  </a:lnTo>
                  <a:cubicBezTo>
                    <a:pt x="3681" y="641"/>
                    <a:pt x="1807" y="2407"/>
                    <a:pt x="953" y="4684"/>
                  </a:cubicBezTo>
                  <a:cubicBezTo>
                    <a:pt x="1" y="7224"/>
                    <a:pt x="953" y="10081"/>
                    <a:pt x="3176" y="11986"/>
                  </a:cubicBezTo>
                  <a:cubicBezTo>
                    <a:pt x="4406" y="13216"/>
                    <a:pt x="6166" y="13917"/>
                    <a:pt x="8028" y="13917"/>
                  </a:cubicBezTo>
                  <a:cubicBezTo>
                    <a:pt x="9049" y="13917"/>
                    <a:pt x="10101" y="13706"/>
                    <a:pt x="11113" y="13256"/>
                  </a:cubicBezTo>
                  <a:cubicBezTo>
                    <a:pt x="13653" y="11986"/>
                    <a:pt x="15241" y="9129"/>
                    <a:pt x="15241" y="6271"/>
                  </a:cubicBezTo>
                  <a:cubicBezTo>
                    <a:pt x="15241" y="3414"/>
                    <a:pt x="13336" y="874"/>
                    <a:pt x="10478" y="239"/>
                  </a:cubicBezTo>
                  <a:cubicBezTo>
                    <a:pt x="9843" y="80"/>
                    <a:pt x="9129" y="0"/>
                    <a:pt x="8415" y="0"/>
                  </a:cubicBezTo>
                  <a:close/>
                </a:path>
              </a:pathLst>
            </a:custGeom>
            <a:solidFill>
              <a:srgbClr val="0057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g137e29a6e33_0_798"/>
            <p:cNvSpPr/>
            <p:nvPr/>
          </p:nvSpPr>
          <p:spPr>
            <a:xfrm>
              <a:off x="1361275" y="1621225"/>
              <a:ext cx="381000" cy="355600"/>
            </a:xfrm>
            <a:custGeom>
              <a:avLst/>
              <a:gdLst/>
              <a:ahLst/>
              <a:cxnLst/>
              <a:rect l="l" t="t" r="r" b="b"/>
              <a:pathLst>
                <a:path w="15240" h="14224" extrusionOk="0">
                  <a:moveTo>
                    <a:pt x="7609" y="3034"/>
                  </a:moveTo>
                  <a:cubicBezTo>
                    <a:pt x="7995" y="3034"/>
                    <a:pt x="8373" y="3104"/>
                    <a:pt x="8730" y="3228"/>
                  </a:cubicBezTo>
                  <a:lnTo>
                    <a:pt x="8730" y="3228"/>
                  </a:lnTo>
                  <a:cubicBezTo>
                    <a:pt x="9191" y="3442"/>
                    <a:pt x="9607" y="3740"/>
                    <a:pt x="9941" y="4103"/>
                  </a:cubicBezTo>
                  <a:lnTo>
                    <a:pt x="9941" y="4103"/>
                  </a:lnTo>
                  <a:cubicBezTo>
                    <a:pt x="9273" y="3571"/>
                    <a:pt x="8470" y="3217"/>
                    <a:pt x="7620" y="3096"/>
                  </a:cubicBezTo>
                  <a:cubicBezTo>
                    <a:pt x="7541" y="3076"/>
                    <a:pt x="7462" y="3058"/>
                    <a:pt x="7384" y="3042"/>
                  </a:cubicBezTo>
                  <a:lnTo>
                    <a:pt x="7384" y="3042"/>
                  </a:lnTo>
                  <a:cubicBezTo>
                    <a:pt x="7459" y="3037"/>
                    <a:pt x="7534" y="3034"/>
                    <a:pt x="7609" y="3034"/>
                  </a:cubicBezTo>
                  <a:close/>
                  <a:moveTo>
                    <a:pt x="9759" y="7057"/>
                  </a:moveTo>
                  <a:cubicBezTo>
                    <a:pt x="9787" y="7112"/>
                    <a:pt x="9815" y="7168"/>
                    <a:pt x="9842" y="7224"/>
                  </a:cubicBezTo>
                  <a:cubicBezTo>
                    <a:pt x="9842" y="7296"/>
                    <a:pt x="9838" y="7368"/>
                    <a:pt x="9830" y="7441"/>
                  </a:cubicBezTo>
                  <a:lnTo>
                    <a:pt x="9830" y="7441"/>
                  </a:lnTo>
                  <a:cubicBezTo>
                    <a:pt x="9812" y="7310"/>
                    <a:pt x="9789" y="7182"/>
                    <a:pt x="9759" y="7057"/>
                  </a:cubicBezTo>
                  <a:close/>
                  <a:moveTo>
                    <a:pt x="6032" y="6130"/>
                  </a:moveTo>
                  <a:cubicBezTo>
                    <a:pt x="6456" y="6130"/>
                    <a:pt x="6879" y="6271"/>
                    <a:pt x="7302" y="6271"/>
                  </a:cubicBezTo>
                  <a:cubicBezTo>
                    <a:pt x="7302" y="6589"/>
                    <a:pt x="7620" y="6906"/>
                    <a:pt x="7620" y="7224"/>
                  </a:cubicBezTo>
                  <a:cubicBezTo>
                    <a:pt x="7849" y="7224"/>
                    <a:pt x="7913" y="7389"/>
                    <a:pt x="7811" y="7601"/>
                  </a:cubicBezTo>
                  <a:lnTo>
                    <a:pt x="7811" y="7601"/>
                  </a:lnTo>
                  <a:cubicBezTo>
                    <a:pt x="7396" y="7785"/>
                    <a:pt x="6950" y="7871"/>
                    <a:pt x="6482" y="7871"/>
                  </a:cubicBezTo>
                  <a:cubicBezTo>
                    <a:pt x="6073" y="7871"/>
                    <a:pt x="5648" y="7805"/>
                    <a:pt x="5214" y="7679"/>
                  </a:cubicBezTo>
                  <a:lnTo>
                    <a:pt x="5214" y="7679"/>
                  </a:lnTo>
                  <a:cubicBezTo>
                    <a:pt x="5102" y="7210"/>
                    <a:pt x="5163" y="6740"/>
                    <a:pt x="5397" y="6271"/>
                  </a:cubicBezTo>
                  <a:cubicBezTo>
                    <a:pt x="5609" y="6165"/>
                    <a:pt x="5821" y="6130"/>
                    <a:pt x="6032" y="6130"/>
                  </a:cubicBezTo>
                  <a:close/>
                  <a:moveTo>
                    <a:pt x="12880" y="4619"/>
                  </a:moveTo>
                  <a:lnTo>
                    <a:pt x="12880" y="4619"/>
                  </a:lnTo>
                  <a:cubicBezTo>
                    <a:pt x="13622" y="5735"/>
                    <a:pt x="13751" y="7187"/>
                    <a:pt x="13266" y="8546"/>
                  </a:cubicBezTo>
                  <a:lnTo>
                    <a:pt x="13266" y="8546"/>
                  </a:lnTo>
                  <a:cubicBezTo>
                    <a:pt x="13480" y="7476"/>
                    <a:pt x="13412" y="6370"/>
                    <a:pt x="13017" y="5319"/>
                  </a:cubicBezTo>
                  <a:cubicBezTo>
                    <a:pt x="13016" y="5315"/>
                    <a:pt x="13015" y="5312"/>
                    <a:pt x="13014" y="5308"/>
                  </a:cubicBezTo>
                  <a:lnTo>
                    <a:pt x="13014" y="5308"/>
                  </a:lnTo>
                  <a:cubicBezTo>
                    <a:pt x="12983" y="5076"/>
                    <a:pt x="12938" y="4846"/>
                    <a:pt x="12880" y="4619"/>
                  </a:cubicBezTo>
                  <a:close/>
                  <a:moveTo>
                    <a:pt x="8890" y="9129"/>
                  </a:moveTo>
                  <a:cubicBezTo>
                    <a:pt x="8414" y="9486"/>
                    <a:pt x="7893" y="9664"/>
                    <a:pt x="7394" y="9664"/>
                  </a:cubicBezTo>
                  <a:cubicBezTo>
                    <a:pt x="7269" y="9664"/>
                    <a:pt x="7145" y="9653"/>
                    <a:pt x="7024" y="9630"/>
                  </a:cubicBezTo>
                  <a:lnTo>
                    <a:pt x="7024" y="9630"/>
                  </a:lnTo>
                  <a:cubicBezTo>
                    <a:pt x="7656" y="9553"/>
                    <a:pt x="8285" y="9388"/>
                    <a:pt x="8890" y="9129"/>
                  </a:cubicBezTo>
                  <a:close/>
                  <a:moveTo>
                    <a:pt x="8414" y="0"/>
                  </a:moveTo>
                  <a:cubicBezTo>
                    <a:pt x="7699" y="0"/>
                    <a:pt x="6985" y="80"/>
                    <a:pt x="6350" y="239"/>
                  </a:cubicBezTo>
                  <a:cubicBezTo>
                    <a:pt x="6001" y="239"/>
                    <a:pt x="5748" y="430"/>
                    <a:pt x="5643" y="709"/>
                  </a:cubicBezTo>
                  <a:lnTo>
                    <a:pt x="5643" y="709"/>
                  </a:lnTo>
                  <a:cubicBezTo>
                    <a:pt x="4830" y="898"/>
                    <a:pt x="4081" y="1258"/>
                    <a:pt x="3445" y="1765"/>
                  </a:cubicBezTo>
                  <a:lnTo>
                    <a:pt x="3445" y="1765"/>
                  </a:lnTo>
                  <a:cubicBezTo>
                    <a:pt x="2240" y="2562"/>
                    <a:pt x="1324" y="3831"/>
                    <a:pt x="953" y="5319"/>
                  </a:cubicBezTo>
                  <a:cubicBezTo>
                    <a:pt x="0" y="8176"/>
                    <a:pt x="953" y="11034"/>
                    <a:pt x="3175" y="12939"/>
                  </a:cubicBezTo>
                  <a:cubicBezTo>
                    <a:pt x="4606" y="13833"/>
                    <a:pt x="6138" y="14224"/>
                    <a:pt x="7658" y="14224"/>
                  </a:cubicBezTo>
                  <a:cubicBezTo>
                    <a:pt x="8835" y="14224"/>
                    <a:pt x="10004" y="13989"/>
                    <a:pt x="11112" y="13574"/>
                  </a:cubicBezTo>
                  <a:cubicBezTo>
                    <a:pt x="13970" y="11986"/>
                    <a:pt x="15240" y="9446"/>
                    <a:pt x="15240" y="6271"/>
                  </a:cubicBezTo>
                  <a:cubicBezTo>
                    <a:pt x="15240" y="3414"/>
                    <a:pt x="13017" y="874"/>
                    <a:pt x="10477" y="239"/>
                  </a:cubicBezTo>
                  <a:cubicBezTo>
                    <a:pt x="9842" y="80"/>
                    <a:pt x="9128" y="0"/>
                    <a:pt x="8414" y="0"/>
                  </a:cubicBezTo>
                  <a:close/>
                </a:path>
              </a:pathLst>
            </a:custGeom>
            <a:solidFill>
              <a:srgbClr val="0057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g137e29a6e33_0_798"/>
            <p:cNvSpPr/>
            <p:nvPr/>
          </p:nvSpPr>
          <p:spPr>
            <a:xfrm>
              <a:off x="3445450" y="1089400"/>
              <a:ext cx="376450" cy="361000"/>
            </a:xfrm>
            <a:custGeom>
              <a:avLst/>
              <a:gdLst/>
              <a:ahLst/>
              <a:cxnLst/>
              <a:rect l="l" t="t" r="r" b="b"/>
              <a:pathLst>
                <a:path w="15058" h="14440" extrusionOk="0">
                  <a:moveTo>
                    <a:pt x="7178" y="3045"/>
                  </a:moveTo>
                  <a:cubicBezTo>
                    <a:pt x="7900" y="3157"/>
                    <a:pt x="8621" y="3472"/>
                    <a:pt x="9343" y="4049"/>
                  </a:cubicBezTo>
                  <a:cubicBezTo>
                    <a:pt x="10219" y="4827"/>
                    <a:pt x="10707" y="5815"/>
                    <a:pt x="10853" y="6837"/>
                  </a:cubicBezTo>
                  <a:lnTo>
                    <a:pt x="10853" y="6837"/>
                  </a:lnTo>
                  <a:cubicBezTo>
                    <a:pt x="10851" y="6865"/>
                    <a:pt x="10848" y="6893"/>
                    <a:pt x="10846" y="6920"/>
                  </a:cubicBezTo>
                  <a:lnTo>
                    <a:pt x="10846" y="6920"/>
                  </a:lnTo>
                  <a:cubicBezTo>
                    <a:pt x="10167" y="4726"/>
                    <a:pt x="8279" y="3309"/>
                    <a:pt x="6305" y="3118"/>
                  </a:cubicBezTo>
                  <a:lnTo>
                    <a:pt x="6305" y="3118"/>
                  </a:lnTo>
                  <a:cubicBezTo>
                    <a:pt x="6468" y="3104"/>
                    <a:pt x="6634" y="3097"/>
                    <a:pt x="6803" y="3097"/>
                  </a:cubicBezTo>
                  <a:cubicBezTo>
                    <a:pt x="6928" y="3071"/>
                    <a:pt x="7053" y="3054"/>
                    <a:pt x="7178" y="3045"/>
                  </a:cubicBezTo>
                  <a:close/>
                  <a:moveTo>
                    <a:pt x="12892" y="5674"/>
                  </a:moveTo>
                  <a:cubicBezTo>
                    <a:pt x="13085" y="6396"/>
                    <a:pt x="13105" y="7151"/>
                    <a:pt x="12951" y="7890"/>
                  </a:cubicBezTo>
                  <a:lnTo>
                    <a:pt x="12951" y="7890"/>
                  </a:lnTo>
                  <a:cubicBezTo>
                    <a:pt x="12972" y="7534"/>
                    <a:pt x="12964" y="7177"/>
                    <a:pt x="12927" y="6820"/>
                  </a:cubicBezTo>
                  <a:lnTo>
                    <a:pt x="12927" y="6820"/>
                  </a:lnTo>
                  <a:cubicBezTo>
                    <a:pt x="12957" y="6441"/>
                    <a:pt x="12947" y="6057"/>
                    <a:pt x="12892" y="5674"/>
                  </a:cubicBezTo>
                  <a:close/>
                  <a:moveTo>
                    <a:pt x="5572" y="6780"/>
                  </a:moveTo>
                  <a:cubicBezTo>
                    <a:pt x="5752" y="6780"/>
                    <a:pt x="5951" y="6820"/>
                    <a:pt x="6168" y="6907"/>
                  </a:cubicBezTo>
                  <a:cubicBezTo>
                    <a:pt x="6737" y="6907"/>
                    <a:pt x="7051" y="7417"/>
                    <a:pt x="7110" y="7981"/>
                  </a:cubicBezTo>
                  <a:lnTo>
                    <a:pt x="7110" y="7981"/>
                  </a:lnTo>
                  <a:cubicBezTo>
                    <a:pt x="6506" y="8189"/>
                    <a:pt x="5906" y="8302"/>
                    <a:pt x="5326" y="8302"/>
                  </a:cubicBezTo>
                  <a:cubicBezTo>
                    <a:pt x="5028" y="8302"/>
                    <a:pt x="4736" y="8272"/>
                    <a:pt x="4452" y="8210"/>
                  </a:cubicBezTo>
                  <a:lnTo>
                    <a:pt x="4452" y="8210"/>
                  </a:lnTo>
                  <a:cubicBezTo>
                    <a:pt x="4423" y="7444"/>
                    <a:pt x="4833" y="6780"/>
                    <a:pt x="5572" y="6780"/>
                  </a:cubicBezTo>
                  <a:close/>
                  <a:moveTo>
                    <a:pt x="8765" y="6615"/>
                  </a:moveTo>
                  <a:lnTo>
                    <a:pt x="8765" y="6615"/>
                  </a:lnTo>
                  <a:cubicBezTo>
                    <a:pt x="9328" y="7226"/>
                    <a:pt x="9531" y="8003"/>
                    <a:pt x="9025" y="8812"/>
                  </a:cubicBezTo>
                  <a:cubicBezTo>
                    <a:pt x="8437" y="9596"/>
                    <a:pt x="7484" y="10139"/>
                    <a:pt x="6543" y="10139"/>
                  </a:cubicBezTo>
                  <a:cubicBezTo>
                    <a:pt x="6364" y="10139"/>
                    <a:pt x="6186" y="10119"/>
                    <a:pt x="6012" y="10078"/>
                  </a:cubicBezTo>
                  <a:lnTo>
                    <a:pt x="6012" y="10078"/>
                  </a:lnTo>
                  <a:cubicBezTo>
                    <a:pt x="6876" y="10045"/>
                    <a:pt x="7474" y="9746"/>
                    <a:pt x="8073" y="9447"/>
                  </a:cubicBezTo>
                  <a:cubicBezTo>
                    <a:pt x="8708" y="9129"/>
                    <a:pt x="9025" y="8494"/>
                    <a:pt x="9025" y="7542"/>
                  </a:cubicBezTo>
                  <a:cubicBezTo>
                    <a:pt x="8988" y="7205"/>
                    <a:pt x="8898" y="6896"/>
                    <a:pt x="8765" y="6615"/>
                  </a:cubicBezTo>
                  <a:close/>
                  <a:moveTo>
                    <a:pt x="7755" y="1"/>
                  </a:moveTo>
                  <a:cubicBezTo>
                    <a:pt x="7120" y="1"/>
                    <a:pt x="6485" y="80"/>
                    <a:pt x="5850" y="239"/>
                  </a:cubicBezTo>
                  <a:cubicBezTo>
                    <a:pt x="5403" y="462"/>
                    <a:pt x="5114" y="686"/>
                    <a:pt x="5092" y="1020"/>
                  </a:cubicBezTo>
                  <a:lnTo>
                    <a:pt x="5092" y="1020"/>
                  </a:lnTo>
                  <a:cubicBezTo>
                    <a:pt x="4633" y="1141"/>
                    <a:pt x="4201" y="1316"/>
                    <a:pt x="3803" y="1539"/>
                  </a:cubicBezTo>
                  <a:lnTo>
                    <a:pt x="3803" y="1539"/>
                  </a:lnTo>
                  <a:cubicBezTo>
                    <a:pt x="2328" y="2244"/>
                    <a:pt x="1089" y="3516"/>
                    <a:pt x="453" y="5319"/>
                  </a:cubicBezTo>
                  <a:cubicBezTo>
                    <a:pt x="0" y="7356"/>
                    <a:pt x="354" y="9393"/>
                    <a:pt x="1400" y="11085"/>
                  </a:cubicBezTo>
                  <a:lnTo>
                    <a:pt x="1400" y="11085"/>
                  </a:lnTo>
                  <a:cubicBezTo>
                    <a:pt x="1842" y="12024"/>
                    <a:pt x="2487" y="12888"/>
                    <a:pt x="3310" y="13574"/>
                  </a:cubicBezTo>
                  <a:cubicBezTo>
                    <a:pt x="4242" y="14156"/>
                    <a:pt x="5301" y="14439"/>
                    <a:pt x="6364" y="14439"/>
                  </a:cubicBezTo>
                  <a:cubicBezTo>
                    <a:pt x="6695" y="14439"/>
                    <a:pt x="7026" y="14412"/>
                    <a:pt x="7354" y="14358"/>
                  </a:cubicBezTo>
                  <a:lnTo>
                    <a:pt x="7354" y="14358"/>
                  </a:lnTo>
                  <a:cubicBezTo>
                    <a:pt x="7369" y="14358"/>
                    <a:pt x="7383" y="14358"/>
                    <a:pt x="7398" y="14358"/>
                  </a:cubicBezTo>
                  <a:cubicBezTo>
                    <a:pt x="8545" y="14358"/>
                    <a:pt x="9737" y="14104"/>
                    <a:pt x="10930" y="13574"/>
                  </a:cubicBezTo>
                  <a:cubicBezTo>
                    <a:pt x="13470" y="11987"/>
                    <a:pt x="15058" y="9447"/>
                    <a:pt x="14740" y="6272"/>
                  </a:cubicBezTo>
                  <a:cubicBezTo>
                    <a:pt x="14423" y="3414"/>
                    <a:pt x="12518" y="874"/>
                    <a:pt x="9660" y="239"/>
                  </a:cubicBezTo>
                  <a:cubicBezTo>
                    <a:pt x="9025" y="80"/>
                    <a:pt x="8390" y="1"/>
                    <a:pt x="7755" y="1"/>
                  </a:cubicBezTo>
                  <a:close/>
                </a:path>
              </a:pathLst>
            </a:custGeom>
            <a:solidFill>
              <a:srgbClr val="0057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g137e29a6e33_0_798"/>
            <p:cNvSpPr/>
            <p:nvPr/>
          </p:nvSpPr>
          <p:spPr>
            <a:xfrm>
              <a:off x="4893450" y="958000"/>
              <a:ext cx="381025" cy="354875"/>
            </a:xfrm>
            <a:custGeom>
              <a:avLst/>
              <a:gdLst/>
              <a:ahLst/>
              <a:cxnLst/>
              <a:rect l="l" t="t" r="r" b="b"/>
              <a:pathLst>
                <a:path w="15241" h="14195" extrusionOk="0">
                  <a:moveTo>
                    <a:pt x="6310" y="5892"/>
                  </a:moveTo>
                  <a:cubicBezTo>
                    <a:pt x="6588" y="5892"/>
                    <a:pt x="6826" y="5971"/>
                    <a:pt x="6985" y="6130"/>
                  </a:cubicBezTo>
                  <a:cubicBezTo>
                    <a:pt x="7303" y="6448"/>
                    <a:pt x="7620" y="6765"/>
                    <a:pt x="7620" y="7083"/>
                  </a:cubicBezTo>
                  <a:cubicBezTo>
                    <a:pt x="7620" y="7083"/>
                    <a:pt x="7620" y="7166"/>
                    <a:pt x="7620" y="7291"/>
                  </a:cubicBezTo>
                  <a:lnTo>
                    <a:pt x="7620" y="7291"/>
                  </a:lnTo>
                  <a:cubicBezTo>
                    <a:pt x="7176" y="7544"/>
                    <a:pt x="6702" y="7658"/>
                    <a:pt x="6221" y="7658"/>
                  </a:cubicBezTo>
                  <a:cubicBezTo>
                    <a:pt x="5844" y="7658"/>
                    <a:pt x="5462" y="7587"/>
                    <a:pt x="5089" y="7458"/>
                  </a:cubicBezTo>
                  <a:lnTo>
                    <a:pt x="5089" y="7458"/>
                  </a:lnTo>
                  <a:cubicBezTo>
                    <a:pt x="5109" y="7015"/>
                    <a:pt x="5176" y="6573"/>
                    <a:pt x="5398" y="6130"/>
                  </a:cubicBezTo>
                  <a:cubicBezTo>
                    <a:pt x="5715" y="5971"/>
                    <a:pt x="6033" y="5892"/>
                    <a:pt x="6310" y="5892"/>
                  </a:cubicBezTo>
                  <a:close/>
                  <a:moveTo>
                    <a:pt x="9508" y="6745"/>
                  </a:moveTo>
                  <a:cubicBezTo>
                    <a:pt x="9620" y="6955"/>
                    <a:pt x="9731" y="7177"/>
                    <a:pt x="9843" y="7400"/>
                  </a:cubicBezTo>
                  <a:cubicBezTo>
                    <a:pt x="9843" y="8035"/>
                    <a:pt x="9525" y="8670"/>
                    <a:pt x="8890" y="8988"/>
                  </a:cubicBezTo>
                  <a:cubicBezTo>
                    <a:pt x="9525" y="8670"/>
                    <a:pt x="9843" y="7718"/>
                    <a:pt x="9525" y="7083"/>
                  </a:cubicBezTo>
                  <a:cubicBezTo>
                    <a:pt x="9525" y="6968"/>
                    <a:pt x="9519" y="6855"/>
                    <a:pt x="9508" y="6745"/>
                  </a:cubicBezTo>
                  <a:close/>
                  <a:moveTo>
                    <a:pt x="6406" y="2579"/>
                  </a:moveTo>
                  <a:cubicBezTo>
                    <a:pt x="6595" y="2586"/>
                    <a:pt x="6789" y="2605"/>
                    <a:pt x="6985" y="2638"/>
                  </a:cubicBezTo>
                  <a:cubicBezTo>
                    <a:pt x="8573" y="2638"/>
                    <a:pt x="10160" y="3590"/>
                    <a:pt x="10795" y="4860"/>
                  </a:cubicBezTo>
                  <a:cubicBezTo>
                    <a:pt x="11385" y="6336"/>
                    <a:pt x="10878" y="8086"/>
                    <a:pt x="9783" y="9345"/>
                  </a:cubicBezTo>
                  <a:lnTo>
                    <a:pt x="9783" y="9345"/>
                  </a:lnTo>
                  <a:cubicBezTo>
                    <a:pt x="10887" y="6878"/>
                    <a:pt x="10528" y="3266"/>
                    <a:pt x="7533" y="3266"/>
                  </a:cubicBezTo>
                  <a:cubicBezTo>
                    <a:pt x="7458" y="3266"/>
                    <a:pt x="7381" y="3268"/>
                    <a:pt x="7303" y="3273"/>
                  </a:cubicBezTo>
                  <a:cubicBezTo>
                    <a:pt x="7078" y="3240"/>
                    <a:pt x="6850" y="3225"/>
                    <a:pt x="6622" y="3225"/>
                  </a:cubicBezTo>
                  <a:cubicBezTo>
                    <a:pt x="5766" y="3225"/>
                    <a:pt x="4898" y="3447"/>
                    <a:pt x="4136" y="3873"/>
                  </a:cubicBezTo>
                  <a:lnTo>
                    <a:pt x="4136" y="3873"/>
                  </a:lnTo>
                  <a:cubicBezTo>
                    <a:pt x="4391" y="3540"/>
                    <a:pt x="4708" y="3234"/>
                    <a:pt x="5080" y="2955"/>
                  </a:cubicBezTo>
                  <a:cubicBezTo>
                    <a:pt x="5522" y="2778"/>
                    <a:pt x="5964" y="2651"/>
                    <a:pt x="6406" y="2579"/>
                  </a:cubicBezTo>
                  <a:close/>
                  <a:moveTo>
                    <a:pt x="8890" y="8988"/>
                  </a:moveTo>
                  <a:lnTo>
                    <a:pt x="8890" y="8988"/>
                  </a:lnTo>
                  <a:cubicBezTo>
                    <a:pt x="8424" y="9454"/>
                    <a:pt x="7872" y="9663"/>
                    <a:pt x="7329" y="9663"/>
                  </a:cubicBezTo>
                  <a:cubicBezTo>
                    <a:pt x="7180" y="9663"/>
                    <a:pt x="7032" y="9647"/>
                    <a:pt x="6886" y="9617"/>
                  </a:cubicBezTo>
                  <a:lnTo>
                    <a:pt x="6886" y="9617"/>
                  </a:lnTo>
                  <a:cubicBezTo>
                    <a:pt x="7720" y="9573"/>
                    <a:pt x="8305" y="9280"/>
                    <a:pt x="8890" y="8988"/>
                  </a:cubicBezTo>
                  <a:close/>
                  <a:moveTo>
                    <a:pt x="8387" y="0"/>
                  </a:moveTo>
                  <a:cubicBezTo>
                    <a:pt x="7618" y="0"/>
                    <a:pt x="6825" y="132"/>
                    <a:pt x="6033" y="415"/>
                  </a:cubicBezTo>
                  <a:cubicBezTo>
                    <a:pt x="5880" y="415"/>
                    <a:pt x="5727" y="562"/>
                    <a:pt x="5609" y="786"/>
                  </a:cubicBezTo>
                  <a:lnTo>
                    <a:pt x="5609" y="786"/>
                  </a:lnTo>
                  <a:cubicBezTo>
                    <a:pt x="3333" y="1113"/>
                    <a:pt x="1208" y="2916"/>
                    <a:pt x="635" y="5495"/>
                  </a:cubicBezTo>
                  <a:cubicBezTo>
                    <a:pt x="0" y="8035"/>
                    <a:pt x="635" y="10575"/>
                    <a:pt x="2540" y="12480"/>
                  </a:cubicBezTo>
                  <a:cubicBezTo>
                    <a:pt x="3874" y="13623"/>
                    <a:pt x="5550" y="14195"/>
                    <a:pt x="7226" y="14195"/>
                  </a:cubicBezTo>
                  <a:cubicBezTo>
                    <a:pt x="8344" y="14195"/>
                    <a:pt x="9462" y="13941"/>
                    <a:pt x="10478" y="13433"/>
                  </a:cubicBezTo>
                  <a:cubicBezTo>
                    <a:pt x="13335" y="12163"/>
                    <a:pt x="14923" y="9305"/>
                    <a:pt x="15240" y="6448"/>
                  </a:cubicBezTo>
                  <a:cubicBezTo>
                    <a:pt x="14979" y="2795"/>
                    <a:pt x="11932" y="0"/>
                    <a:pt x="8387" y="0"/>
                  </a:cubicBezTo>
                  <a:close/>
                </a:path>
              </a:pathLst>
            </a:custGeom>
            <a:solidFill>
              <a:srgbClr val="0057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g137e29a6e33_0_798"/>
            <p:cNvSpPr/>
            <p:nvPr/>
          </p:nvSpPr>
          <p:spPr>
            <a:xfrm>
              <a:off x="4123500" y="1328275"/>
              <a:ext cx="381025" cy="353575"/>
            </a:xfrm>
            <a:custGeom>
              <a:avLst/>
              <a:gdLst/>
              <a:ahLst/>
              <a:cxnLst/>
              <a:rect l="l" t="t" r="r" b="b"/>
              <a:pathLst>
                <a:path w="15241" h="14143" extrusionOk="0">
                  <a:moveTo>
                    <a:pt x="5743" y="6110"/>
                  </a:moveTo>
                  <a:cubicBezTo>
                    <a:pt x="6060" y="6110"/>
                    <a:pt x="6444" y="6334"/>
                    <a:pt x="6668" y="6559"/>
                  </a:cubicBezTo>
                  <a:cubicBezTo>
                    <a:pt x="6986" y="6559"/>
                    <a:pt x="7303" y="6877"/>
                    <a:pt x="7303" y="7194"/>
                  </a:cubicBezTo>
                  <a:cubicBezTo>
                    <a:pt x="7303" y="7439"/>
                    <a:pt x="7303" y="7495"/>
                    <a:pt x="7303" y="7654"/>
                  </a:cubicBezTo>
                  <a:lnTo>
                    <a:pt x="7303" y="7654"/>
                  </a:lnTo>
                  <a:cubicBezTo>
                    <a:pt x="6819" y="7849"/>
                    <a:pt x="6298" y="7954"/>
                    <a:pt x="5773" y="7954"/>
                  </a:cubicBezTo>
                  <a:cubicBezTo>
                    <a:pt x="5436" y="7954"/>
                    <a:pt x="5096" y="7911"/>
                    <a:pt x="4763" y="7819"/>
                  </a:cubicBezTo>
                  <a:lnTo>
                    <a:pt x="4763" y="7819"/>
                  </a:lnTo>
                  <a:cubicBezTo>
                    <a:pt x="4763" y="7187"/>
                    <a:pt x="4766" y="6557"/>
                    <a:pt x="5398" y="6242"/>
                  </a:cubicBezTo>
                  <a:cubicBezTo>
                    <a:pt x="5491" y="6149"/>
                    <a:pt x="5611" y="6110"/>
                    <a:pt x="5743" y="6110"/>
                  </a:cubicBezTo>
                  <a:close/>
                  <a:moveTo>
                    <a:pt x="6775" y="2811"/>
                  </a:moveTo>
                  <a:cubicBezTo>
                    <a:pt x="6902" y="2811"/>
                    <a:pt x="7029" y="2817"/>
                    <a:pt x="7155" y="2828"/>
                  </a:cubicBezTo>
                  <a:lnTo>
                    <a:pt x="7155" y="2828"/>
                  </a:lnTo>
                  <a:cubicBezTo>
                    <a:pt x="8458" y="3081"/>
                    <a:pt x="9687" y="3917"/>
                    <a:pt x="10478" y="4972"/>
                  </a:cubicBezTo>
                  <a:cubicBezTo>
                    <a:pt x="10790" y="6531"/>
                    <a:pt x="10489" y="8397"/>
                    <a:pt x="9274" y="9366"/>
                  </a:cubicBezTo>
                  <a:lnTo>
                    <a:pt x="9274" y="9366"/>
                  </a:lnTo>
                  <a:cubicBezTo>
                    <a:pt x="10470" y="7078"/>
                    <a:pt x="10327" y="3745"/>
                    <a:pt x="7621" y="3384"/>
                  </a:cubicBezTo>
                  <a:cubicBezTo>
                    <a:pt x="7178" y="3273"/>
                    <a:pt x="6735" y="3221"/>
                    <a:pt x="6301" y="3221"/>
                  </a:cubicBezTo>
                  <a:cubicBezTo>
                    <a:pt x="5777" y="3221"/>
                    <a:pt x="5266" y="3297"/>
                    <a:pt x="4781" y="3442"/>
                  </a:cubicBezTo>
                  <a:lnTo>
                    <a:pt x="4781" y="3442"/>
                  </a:lnTo>
                  <a:cubicBezTo>
                    <a:pt x="4976" y="3301"/>
                    <a:pt x="5182" y="3174"/>
                    <a:pt x="5398" y="3067"/>
                  </a:cubicBezTo>
                  <a:cubicBezTo>
                    <a:pt x="5842" y="2889"/>
                    <a:pt x="6310" y="2811"/>
                    <a:pt x="6775" y="2811"/>
                  </a:cubicBezTo>
                  <a:close/>
                  <a:moveTo>
                    <a:pt x="8723" y="9073"/>
                  </a:moveTo>
                  <a:cubicBezTo>
                    <a:pt x="8592" y="9209"/>
                    <a:pt x="8437" y="9326"/>
                    <a:pt x="8256" y="9417"/>
                  </a:cubicBezTo>
                  <a:cubicBezTo>
                    <a:pt x="8415" y="9337"/>
                    <a:pt x="8574" y="9218"/>
                    <a:pt x="8723" y="9073"/>
                  </a:cubicBezTo>
                  <a:close/>
                  <a:moveTo>
                    <a:pt x="8583" y="0"/>
                  </a:moveTo>
                  <a:cubicBezTo>
                    <a:pt x="7839" y="0"/>
                    <a:pt x="7095" y="155"/>
                    <a:pt x="6351" y="527"/>
                  </a:cubicBezTo>
                  <a:cubicBezTo>
                    <a:pt x="6013" y="527"/>
                    <a:pt x="5764" y="707"/>
                    <a:pt x="5654" y="971"/>
                  </a:cubicBezTo>
                  <a:lnTo>
                    <a:pt x="5654" y="971"/>
                  </a:lnTo>
                  <a:cubicBezTo>
                    <a:pt x="3340" y="1328"/>
                    <a:pt x="1238" y="2896"/>
                    <a:pt x="636" y="5607"/>
                  </a:cubicBezTo>
                  <a:cubicBezTo>
                    <a:pt x="1" y="8464"/>
                    <a:pt x="1271" y="11322"/>
                    <a:pt x="3176" y="12909"/>
                  </a:cubicBezTo>
                  <a:cubicBezTo>
                    <a:pt x="3325" y="13002"/>
                    <a:pt x="3477" y="13090"/>
                    <a:pt x="3630" y="13173"/>
                  </a:cubicBezTo>
                  <a:lnTo>
                    <a:pt x="3630" y="13173"/>
                  </a:lnTo>
                  <a:cubicBezTo>
                    <a:pt x="4665" y="13836"/>
                    <a:pt x="5802" y="14142"/>
                    <a:pt x="6901" y="14142"/>
                  </a:cubicBezTo>
                  <a:cubicBezTo>
                    <a:pt x="6988" y="14142"/>
                    <a:pt x="7076" y="14140"/>
                    <a:pt x="7163" y="14136"/>
                  </a:cubicBezTo>
                  <a:lnTo>
                    <a:pt x="7163" y="14136"/>
                  </a:lnTo>
                  <a:cubicBezTo>
                    <a:pt x="7274" y="14140"/>
                    <a:pt x="7385" y="14143"/>
                    <a:pt x="7495" y="14143"/>
                  </a:cubicBezTo>
                  <a:cubicBezTo>
                    <a:pt x="8802" y="14143"/>
                    <a:pt x="10064" y="13826"/>
                    <a:pt x="11113" y="13227"/>
                  </a:cubicBezTo>
                  <a:cubicBezTo>
                    <a:pt x="13653" y="11957"/>
                    <a:pt x="15241" y="9099"/>
                    <a:pt x="15241" y="6242"/>
                  </a:cubicBezTo>
                  <a:cubicBezTo>
                    <a:pt x="14923" y="3384"/>
                    <a:pt x="13018" y="844"/>
                    <a:pt x="10161" y="209"/>
                  </a:cubicBezTo>
                  <a:cubicBezTo>
                    <a:pt x="9635" y="77"/>
                    <a:pt x="9109" y="0"/>
                    <a:pt x="8583" y="0"/>
                  </a:cubicBezTo>
                  <a:close/>
                </a:path>
              </a:pathLst>
            </a:custGeom>
            <a:solidFill>
              <a:srgbClr val="0057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g137e29a6e33_0_798"/>
          <p:cNvGrpSpPr/>
          <p:nvPr/>
        </p:nvGrpSpPr>
        <p:grpSpPr>
          <a:xfrm rot="-289222">
            <a:off x="-661702" y="3663643"/>
            <a:ext cx="1787471" cy="1773486"/>
            <a:chOff x="1174625" y="279475"/>
            <a:chExt cx="5197400" cy="5180500"/>
          </a:xfrm>
        </p:grpSpPr>
        <p:sp>
          <p:nvSpPr>
            <p:cNvPr id="144" name="Google Shape;144;g137e29a6e33_0_798"/>
            <p:cNvSpPr/>
            <p:nvPr/>
          </p:nvSpPr>
          <p:spPr>
            <a:xfrm>
              <a:off x="1174625" y="279475"/>
              <a:ext cx="5188000" cy="5180500"/>
            </a:xfrm>
            <a:custGeom>
              <a:avLst/>
              <a:gdLst/>
              <a:ahLst/>
              <a:cxnLst/>
              <a:rect l="l" t="t" r="r" b="b"/>
              <a:pathLst>
                <a:path w="207520" h="207220" fill="none" extrusionOk="0">
                  <a:moveTo>
                    <a:pt x="114704" y="3085"/>
                  </a:moveTo>
                  <a:cubicBezTo>
                    <a:pt x="114704" y="3085"/>
                    <a:pt x="102444" y="21588"/>
                    <a:pt x="98758" y="36706"/>
                  </a:cubicBezTo>
                  <a:cubicBezTo>
                    <a:pt x="96050" y="47988"/>
                    <a:pt x="93342" y="70402"/>
                    <a:pt x="102519" y="71230"/>
                  </a:cubicBezTo>
                  <a:cubicBezTo>
                    <a:pt x="111770" y="72057"/>
                    <a:pt x="115531" y="47612"/>
                    <a:pt x="115080" y="36405"/>
                  </a:cubicBezTo>
                  <a:cubicBezTo>
                    <a:pt x="114854" y="29560"/>
                    <a:pt x="112823" y="14893"/>
                    <a:pt x="116358" y="8876"/>
                  </a:cubicBezTo>
                  <a:cubicBezTo>
                    <a:pt x="119969" y="2859"/>
                    <a:pt x="127791" y="1"/>
                    <a:pt x="134636" y="302"/>
                  </a:cubicBezTo>
                  <a:cubicBezTo>
                    <a:pt x="141405" y="602"/>
                    <a:pt x="154342" y="2633"/>
                    <a:pt x="154342" y="2633"/>
                  </a:cubicBezTo>
                  <a:cubicBezTo>
                    <a:pt x="154342" y="2633"/>
                    <a:pt x="146520" y="13088"/>
                    <a:pt x="145015" y="20911"/>
                  </a:cubicBezTo>
                  <a:cubicBezTo>
                    <a:pt x="143812" y="27304"/>
                    <a:pt x="142383" y="40767"/>
                    <a:pt x="147798" y="40843"/>
                  </a:cubicBezTo>
                  <a:cubicBezTo>
                    <a:pt x="153289" y="40843"/>
                    <a:pt x="154267" y="27530"/>
                    <a:pt x="153966" y="18880"/>
                  </a:cubicBezTo>
                  <a:cubicBezTo>
                    <a:pt x="153665" y="10230"/>
                    <a:pt x="157501" y="3611"/>
                    <a:pt x="160359" y="3310"/>
                  </a:cubicBezTo>
                  <a:cubicBezTo>
                    <a:pt x="163217" y="3009"/>
                    <a:pt x="185556" y="11358"/>
                    <a:pt x="194131" y="13314"/>
                  </a:cubicBezTo>
                  <a:cubicBezTo>
                    <a:pt x="198493" y="14367"/>
                    <a:pt x="203157" y="14141"/>
                    <a:pt x="207444" y="12637"/>
                  </a:cubicBezTo>
                  <a:cubicBezTo>
                    <a:pt x="207444" y="12637"/>
                    <a:pt x="199095" y="31215"/>
                    <a:pt x="200073" y="34525"/>
                  </a:cubicBezTo>
                  <a:cubicBezTo>
                    <a:pt x="201051" y="37909"/>
                    <a:pt x="192175" y="32118"/>
                    <a:pt x="183601" y="34600"/>
                  </a:cubicBezTo>
                  <a:cubicBezTo>
                    <a:pt x="174951" y="37082"/>
                    <a:pt x="170513" y="39414"/>
                    <a:pt x="170137" y="41745"/>
                  </a:cubicBezTo>
                  <a:cubicBezTo>
                    <a:pt x="169836" y="44002"/>
                    <a:pt x="177207" y="46709"/>
                    <a:pt x="182473" y="46108"/>
                  </a:cubicBezTo>
                  <a:cubicBezTo>
                    <a:pt x="187738" y="45506"/>
                    <a:pt x="198343" y="43099"/>
                    <a:pt x="201878" y="40993"/>
                  </a:cubicBezTo>
                  <a:cubicBezTo>
                    <a:pt x="201878" y="40993"/>
                    <a:pt x="207519" y="63257"/>
                    <a:pt x="201953" y="79278"/>
                  </a:cubicBezTo>
                  <a:cubicBezTo>
                    <a:pt x="196387" y="95299"/>
                    <a:pt x="201953" y="92892"/>
                    <a:pt x="196989" y="107483"/>
                  </a:cubicBezTo>
                  <a:cubicBezTo>
                    <a:pt x="192100" y="122150"/>
                    <a:pt x="187888" y="131778"/>
                    <a:pt x="184127" y="134486"/>
                  </a:cubicBezTo>
                  <a:cubicBezTo>
                    <a:pt x="180367" y="137194"/>
                    <a:pt x="162691" y="136366"/>
                    <a:pt x="152236" y="132831"/>
                  </a:cubicBezTo>
                  <a:cubicBezTo>
                    <a:pt x="141781" y="129296"/>
                    <a:pt x="128468" y="121474"/>
                    <a:pt x="123278" y="123880"/>
                  </a:cubicBezTo>
                  <a:cubicBezTo>
                    <a:pt x="118690" y="125986"/>
                    <a:pt x="119593" y="128694"/>
                    <a:pt x="123052" y="132756"/>
                  </a:cubicBezTo>
                  <a:cubicBezTo>
                    <a:pt x="126663" y="136968"/>
                    <a:pt x="135613" y="144640"/>
                    <a:pt x="151634" y="145768"/>
                  </a:cubicBezTo>
                  <a:cubicBezTo>
                    <a:pt x="160811" y="146520"/>
                    <a:pt x="170062" y="145919"/>
                    <a:pt x="179088" y="144113"/>
                  </a:cubicBezTo>
                  <a:cubicBezTo>
                    <a:pt x="177358" y="149153"/>
                    <a:pt x="175026" y="154042"/>
                    <a:pt x="172168" y="158555"/>
                  </a:cubicBezTo>
                  <a:cubicBezTo>
                    <a:pt x="168708" y="164346"/>
                    <a:pt x="164421" y="169461"/>
                    <a:pt x="159381" y="173823"/>
                  </a:cubicBezTo>
                  <a:cubicBezTo>
                    <a:pt x="153816" y="178938"/>
                    <a:pt x="135990" y="180969"/>
                    <a:pt x="126437" y="175403"/>
                  </a:cubicBezTo>
                  <a:cubicBezTo>
                    <a:pt x="116885" y="169837"/>
                    <a:pt x="101691" y="158555"/>
                    <a:pt x="98758" y="155245"/>
                  </a:cubicBezTo>
                  <a:cubicBezTo>
                    <a:pt x="95825" y="151861"/>
                    <a:pt x="89130" y="146746"/>
                    <a:pt x="86799" y="148927"/>
                  </a:cubicBezTo>
                  <a:cubicBezTo>
                    <a:pt x="84467" y="151033"/>
                    <a:pt x="86423" y="154568"/>
                    <a:pt x="91989" y="160285"/>
                  </a:cubicBezTo>
                  <a:cubicBezTo>
                    <a:pt x="101767" y="170213"/>
                    <a:pt x="112372" y="178261"/>
                    <a:pt x="120570" y="180066"/>
                  </a:cubicBezTo>
                  <a:cubicBezTo>
                    <a:pt x="128694" y="181871"/>
                    <a:pt x="147347" y="185632"/>
                    <a:pt x="151183" y="185181"/>
                  </a:cubicBezTo>
                  <a:cubicBezTo>
                    <a:pt x="155019" y="184730"/>
                    <a:pt x="126738" y="203609"/>
                    <a:pt x="115004" y="205339"/>
                  </a:cubicBezTo>
                  <a:cubicBezTo>
                    <a:pt x="102368" y="207219"/>
                    <a:pt x="79503" y="205188"/>
                    <a:pt x="73260" y="203082"/>
                  </a:cubicBezTo>
                  <a:cubicBezTo>
                    <a:pt x="68446" y="201427"/>
                    <a:pt x="58066" y="192251"/>
                    <a:pt x="53102" y="187513"/>
                  </a:cubicBezTo>
                  <a:cubicBezTo>
                    <a:pt x="40917" y="175854"/>
                    <a:pt x="47085" y="162692"/>
                    <a:pt x="51222" y="151409"/>
                  </a:cubicBezTo>
                  <a:cubicBezTo>
                    <a:pt x="51974" y="139600"/>
                    <a:pt x="28056" y="155546"/>
                    <a:pt x="23167" y="151936"/>
                  </a:cubicBezTo>
                  <a:cubicBezTo>
                    <a:pt x="13539" y="144941"/>
                    <a:pt x="5416" y="127115"/>
                    <a:pt x="2934" y="110492"/>
                  </a:cubicBezTo>
                  <a:cubicBezTo>
                    <a:pt x="0" y="90410"/>
                    <a:pt x="10305" y="62279"/>
                    <a:pt x="27755" y="47010"/>
                  </a:cubicBezTo>
                  <a:lnTo>
                    <a:pt x="34900" y="41971"/>
                  </a:lnTo>
                  <a:cubicBezTo>
                    <a:pt x="34900" y="41971"/>
                    <a:pt x="31591" y="61978"/>
                    <a:pt x="35276" y="74539"/>
                  </a:cubicBezTo>
                  <a:cubicBezTo>
                    <a:pt x="39488" y="88529"/>
                    <a:pt x="47837" y="108687"/>
                    <a:pt x="54907" y="106506"/>
                  </a:cubicBezTo>
                  <a:cubicBezTo>
                    <a:pt x="60624" y="104701"/>
                    <a:pt x="49642" y="86498"/>
                    <a:pt x="46784" y="67845"/>
                  </a:cubicBezTo>
                  <a:cubicBezTo>
                    <a:pt x="43926" y="49192"/>
                    <a:pt x="41444" y="36706"/>
                    <a:pt x="45430" y="30764"/>
                  </a:cubicBezTo>
                  <a:cubicBezTo>
                    <a:pt x="49417" y="24747"/>
                    <a:pt x="57239" y="18353"/>
                    <a:pt x="71004" y="13013"/>
                  </a:cubicBezTo>
                  <a:cubicBezTo>
                    <a:pt x="84843" y="7673"/>
                    <a:pt x="114704" y="3085"/>
                    <a:pt x="114704" y="3085"/>
                  </a:cubicBezTo>
                  <a:close/>
                </a:path>
              </a:pathLst>
            </a:custGeom>
            <a:noFill/>
            <a:ln w="38100" cap="rnd" cmpd="sng">
              <a:solidFill>
                <a:srgbClr val="88ACB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g137e29a6e33_0_798"/>
            <p:cNvSpPr/>
            <p:nvPr/>
          </p:nvSpPr>
          <p:spPr>
            <a:xfrm>
              <a:off x="5183625" y="412825"/>
              <a:ext cx="349750" cy="967350"/>
            </a:xfrm>
            <a:custGeom>
              <a:avLst/>
              <a:gdLst/>
              <a:ahLst/>
              <a:cxnLst/>
              <a:rect l="l" t="t" r="r" b="b"/>
              <a:pathLst>
                <a:path w="13990" h="38694" extrusionOk="0">
                  <a:moveTo>
                    <a:pt x="12875" y="1"/>
                  </a:moveTo>
                  <a:cubicBezTo>
                    <a:pt x="12557" y="1"/>
                    <a:pt x="12255" y="167"/>
                    <a:pt x="12109" y="458"/>
                  </a:cubicBezTo>
                  <a:cubicBezTo>
                    <a:pt x="9326" y="4896"/>
                    <a:pt x="6919" y="9635"/>
                    <a:pt x="5039" y="14448"/>
                  </a:cubicBezTo>
                  <a:cubicBezTo>
                    <a:pt x="3384" y="19337"/>
                    <a:pt x="2256" y="24377"/>
                    <a:pt x="1579" y="29491"/>
                  </a:cubicBezTo>
                  <a:cubicBezTo>
                    <a:pt x="1128" y="32199"/>
                    <a:pt x="751" y="34832"/>
                    <a:pt x="225" y="37464"/>
                  </a:cubicBezTo>
                  <a:cubicBezTo>
                    <a:pt x="1" y="38226"/>
                    <a:pt x="577" y="38694"/>
                    <a:pt x="1143" y="38694"/>
                  </a:cubicBezTo>
                  <a:cubicBezTo>
                    <a:pt x="1528" y="38694"/>
                    <a:pt x="1908" y="38478"/>
                    <a:pt x="2030" y="37991"/>
                  </a:cubicBezTo>
                  <a:lnTo>
                    <a:pt x="2030" y="38066"/>
                  </a:lnTo>
                  <a:cubicBezTo>
                    <a:pt x="3083" y="33177"/>
                    <a:pt x="3610" y="28213"/>
                    <a:pt x="4587" y="23324"/>
                  </a:cubicBezTo>
                  <a:cubicBezTo>
                    <a:pt x="5114" y="20842"/>
                    <a:pt x="5716" y="18360"/>
                    <a:pt x="6543" y="15953"/>
                  </a:cubicBezTo>
                  <a:cubicBezTo>
                    <a:pt x="7295" y="13621"/>
                    <a:pt x="8273" y="11440"/>
                    <a:pt x="9326" y="9259"/>
                  </a:cubicBezTo>
                  <a:cubicBezTo>
                    <a:pt x="10680" y="6626"/>
                    <a:pt x="12184" y="3993"/>
                    <a:pt x="13688" y="1436"/>
                  </a:cubicBezTo>
                  <a:cubicBezTo>
                    <a:pt x="13989" y="985"/>
                    <a:pt x="13839" y="383"/>
                    <a:pt x="13388" y="157"/>
                  </a:cubicBezTo>
                  <a:cubicBezTo>
                    <a:pt x="13228" y="51"/>
                    <a:pt x="13049" y="1"/>
                    <a:pt x="12875" y="1"/>
                  </a:cubicBezTo>
                  <a:close/>
                </a:path>
              </a:pathLst>
            </a:custGeom>
            <a:solidFill>
              <a:srgbClr val="88A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g137e29a6e33_0_798"/>
            <p:cNvSpPr/>
            <p:nvPr/>
          </p:nvSpPr>
          <p:spPr>
            <a:xfrm>
              <a:off x="2391225" y="604250"/>
              <a:ext cx="3980800" cy="3435550"/>
            </a:xfrm>
            <a:custGeom>
              <a:avLst/>
              <a:gdLst/>
              <a:ahLst/>
              <a:cxnLst/>
              <a:rect l="l" t="t" r="r" b="b"/>
              <a:pathLst>
                <a:path w="159232" h="137422" extrusionOk="0">
                  <a:moveTo>
                    <a:pt x="115907" y="25746"/>
                  </a:moveTo>
                  <a:cubicBezTo>
                    <a:pt x="115777" y="25894"/>
                    <a:pt x="115730" y="25947"/>
                    <a:pt x="115728" y="25947"/>
                  </a:cubicBezTo>
                  <a:cubicBezTo>
                    <a:pt x="115725" y="25947"/>
                    <a:pt x="115810" y="25844"/>
                    <a:pt x="115882" y="25761"/>
                  </a:cubicBezTo>
                  <a:lnTo>
                    <a:pt x="115882" y="25761"/>
                  </a:lnTo>
                  <a:lnTo>
                    <a:pt x="115848" y="25781"/>
                  </a:lnTo>
                  <a:lnTo>
                    <a:pt x="115848" y="25781"/>
                  </a:lnTo>
                  <a:cubicBezTo>
                    <a:pt x="115861" y="25772"/>
                    <a:pt x="115874" y="25764"/>
                    <a:pt x="115884" y="25759"/>
                  </a:cubicBezTo>
                  <a:lnTo>
                    <a:pt x="115884" y="25759"/>
                  </a:lnTo>
                  <a:cubicBezTo>
                    <a:pt x="115883" y="25759"/>
                    <a:pt x="115883" y="25760"/>
                    <a:pt x="115882" y="25761"/>
                  </a:cubicBezTo>
                  <a:lnTo>
                    <a:pt x="115882" y="25761"/>
                  </a:lnTo>
                  <a:lnTo>
                    <a:pt x="115907" y="25746"/>
                  </a:lnTo>
                  <a:close/>
                  <a:moveTo>
                    <a:pt x="156519" y="0"/>
                  </a:moveTo>
                  <a:cubicBezTo>
                    <a:pt x="156296" y="0"/>
                    <a:pt x="156070" y="31"/>
                    <a:pt x="155847" y="97"/>
                  </a:cubicBezTo>
                  <a:cubicBezTo>
                    <a:pt x="148852" y="1451"/>
                    <a:pt x="141781" y="2579"/>
                    <a:pt x="135313" y="5738"/>
                  </a:cubicBezTo>
                  <a:cubicBezTo>
                    <a:pt x="128920" y="8822"/>
                    <a:pt x="124407" y="14087"/>
                    <a:pt x="120345" y="19653"/>
                  </a:cubicBezTo>
                  <a:cubicBezTo>
                    <a:pt x="119367" y="21007"/>
                    <a:pt x="118389" y="22361"/>
                    <a:pt x="117412" y="23715"/>
                  </a:cubicBezTo>
                  <a:cubicBezTo>
                    <a:pt x="116938" y="24323"/>
                    <a:pt x="116526" y="24932"/>
                    <a:pt x="116065" y="25540"/>
                  </a:cubicBezTo>
                  <a:lnTo>
                    <a:pt x="116065" y="25540"/>
                  </a:lnTo>
                  <a:cubicBezTo>
                    <a:pt x="116089" y="25553"/>
                    <a:pt x="116047" y="25641"/>
                    <a:pt x="115907" y="25746"/>
                  </a:cubicBezTo>
                  <a:cubicBezTo>
                    <a:pt x="115950" y="25692"/>
                    <a:pt x="115970" y="25666"/>
                    <a:pt x="115974" y="25659"/>
                  </a:cubicBezTo>
                  <a:lnTo>
                    <a:pt x="115974" y="25659"/>
                  </a:lnTo>
                  <a:cubicBezTo>
                    <a:pt x="116005" y="25619"/>
                    <a:pt x="116035" y="25580"/>
                    <a:pt x="116065" y="25540"/>
                  </a:cubicBezTo>
                  <a:lnTo>
                    <a:pt x="116065" y="25540"/>
                  </a:lnTo>
                  <a:cubicBezTo>
                    <a:pt x="116063" y="25539"/>
                    <a:pt x="116061" y="25539"/>
                    <a:pt x="116058" y="25539"/>
                  </a:cubicBezTo>
                  <a:cubicBezTo>
                    <a:pt x="116025" y="25539"/>
                    <a:pt x="115935" y="25610"/>
                    <a:pt x="115814" y="25802"/>
                  </a:cubicBezTo>
                  <a:lnTo>
                    <a:pt x="115814" y="25802"/>
                  </a:lnTo>
                  <a:lnTo>
                    <a:pt x="115848" y="25781"/>
                  </a:lnTo>
                  <a:lnTo>
                    <a:pt x="115848" y="25781"/>
                  </a:lnTo>
                  <a:cubicBezTo>
                    <a:pt x="115834" y="25791"/>
                    <a:pt x="115819" y="25802"/>
                    <a:pt x="115806" y="25814"/>
                  </a:cubicBezTo>
                  <a:lnTo>
                    <a:pt x="115806" y="25814"/>
                  </a:lnTo>
                  <a:cubicBezTo>
                    <a:pt x="115808" y="25810"/>
                    <a:pt x="115811" y="25806"/>
                    <a:pt x="115814" y="25802"/>
                  </a:cubicBezTo>
                  <a:lnTo>
                    <a:pt x="115814" y="25802"/>
                  </a:lnTo>
                  <a:lnTo>
                    <a:pt x="115531" y="25971"/>
                  </a:lnTo>
                  <a:lnTo>
                    <a:pt x="114704" y="26573"/>
                  </a:lnTo>
                  <a:lnTo>
                    <a:pt x="112222" y="28077"/>
                  </a:lnTo>
                  <a:cubicBezTo>
                    <a:pt x="109740" y="29732"/>
                    <a:pt x="107333" y="31387"/>
                    <a:pt x="105001" y="33267"/>
                  </a:cubicBezTo>
                  <a:cubicBezTo>
                    <a:pt x="102143" y="35373"/>
                    <a:pt x="99510" y="37780"/>
                    <a:pt x="97104" y="40413"/>
                  </a:cubicBezTo>
                  <a:cubicBezTo>
                    <a:pt x="95073" y="42820"/>
                    <a:pt x="93343" y="45377"/>
                    <a:pt x="91763" y="48085"/>
                  </a:cubicBezTo>
                  <a:cubicBezTo>
                    <a:pt x="90936" y="49438"/>
                    <a:pt x="90108" y="50868"/>
                    <a:pt x="89206" y="52221"/>
                  </a:cubicBezTo>
                  <a:cubicBezTo>
                    <a:pt x="88755" y="52898"/>
                    <a:pt x="88303" y="53575"/>
                    <a:pt x="87777" y="54252"/>
                  </a:cubicBezTo>
                  <a:lnTo>
                    <a:pt x="87476" y="54628"/>
                  </a:lnTo>
                  <a:cubicBezTo>
                    <a:pt x="87476" y="54628"/>
                    <a:pt x="87200" y="55043"/>
                    <a:pt x="87188" y="55043"/>
                  </a:cubicBezTo>
                  <a:cubicBezTo>
                    <a:pt x="87184" y="55043"/>
                    <a:pt x="87201" y="55011"/>
                    <a:pt x="87250" y="54929"/>
                  </a:cubicBezTo>
                  <a:lnTo>
                    <a:pt x="87250" y="54929"/>
                  </a:lnTo>
                  <a:cubicBezTo>
                    <a:pt x="87025" y="55305"/>
                    <a:pt x="86724" y="55606"/>
                    <a:pt x="86498" y="55907"/>
                  </a:cubicBezTo>
                  <a:cubicBezTo>
                    <a:pt x="85370" y="57186"/>
                    <a:pt x="84242" y="58314"/>
                    <a:pt x="82963" y="59442"/>
                  </a:cubicBezTo>
                  <a:cubicBezTo>
                    <a:pt x="81835" y="60420"/>
                    <a:pt x="80631" y="61398"/>
                    <a:pt x="79353" y="62225"/>
                  </a:cubicBezTo>
                  <a:cubicBezTo>
                    <a:pt x="76495" y="64256"/>
                    <a:pt x="73636" y="66061"/>
                    <a:pt x="70853" y="68167"/>
                  </a:cubicBezTo>
                  <a:cubicBezTo>
                    <a:pt x="64836" y="72830"/>
                    <a:pt x="59947" y="78848"/>
                    <a:pt x="54682" y="84338"/>
                  </a:cubicBezTo>
                  <a:cubicBezTo>
                    <a:pt x="51974" y="87121"/>
                    <a:pt x="49041" y="89904"/>
                    <a:pt x="46258" y="92612"/>
                  </a:cubicBezTo>
                  <a:cubicBezTo>
                    <a:pt x="43475" y="95395"/>
                    <a:pt x="40692" y="98178"/>
                    <a:pt x="37834" y="100961"/>
                  </a:cubicBezTo>
                  <a:cubicBezTo>
                    <a:pt x="32268" y="106301"/>
                    <a:pt x="26401" y="111266"/>
                    <a:pt x="20610" y="116305"/>
                  </a:cubicBezTo>
                  <a:cubicBezTo>
                    <a:pt x="15194" y="121044"/>
                    <a:pt x="9929" y="125857"/>
                    <a:pt x="4363" y="130445"/>
                  </a:cubicBezTo>
                  <a:cubicBezTo>
                    <a:pt x="3235" y="131423"/>
                    <a:pt x="2107" y="132326"/>
                    <a:pt x="978" y="133228"/>
                  </a:cubicBezTo>
                  <a:cubicBezTo>
                    <a:pt x="1" y="134206"/>
                    <a:pt x="1" y="135786"/>
                    <a:pt x="978" y="136688"/>
                  </a:cubicBezTo>
                  <a:cubicBezTo>
                    <a:pt x="1467" y="137177"/>
                    <a:pt x="2088" y="137422"/>
                    <a:pt x="2708" y="137422"/>
                  </a:cubicBezTo>
                  <a:cubicBezTo>
                    <a:pt x="3329" y="137422"/>
                    <a:pt x="3949" y="137177"/>
                    <a:pt x="4438" y="136688"/>
                  </a:cubicBezTo>
                  <a:lnTo>
                    <a:pt x="4513" y="136764"/>
                  </a:lnTo>
                  <a:cubicBezTo>
                    <a:pt x="9779" y="132476"/>
                    <a:pt x="14893" y="128039"/>
                    <a:pt x="19933" y="123601"/>
                  </a:cubicBezTo>
                  <a:cubicBezTo>
                    <a:pt x="25574" y="118561"/>
                    <a:pt x="31365" y="113672"/>
                    <a:pt x="36931" y="108558"/>
                  </a:cubicBezTo>
                  <a:cubicBezTo>
                    <a:pt x="42723" y="103293"/>
                    <a:pt x="48138" y="97576"/>
                    <a:pt x="53855" y="92161"/>
                  </a:cubicBezTo>
                  <a:cubicBezTo>
                    <a:pt x="59496" y="86745"/>
                    <a:pt x="64385" y="80879"/>
                    <a:pt x="69876" y="75538"/>
                  </a:cubicBezTo>
                  <a:cubicBezTo>
                    <a:pt x="72282" y="73282"/>
                    <a:pt x="74915" y="71176"/>
                    <a:pt x="77698" y="69371"/>
                  </a:cubicBezTo>
                  <a:cubicBezTo>
                    <a:pt x="80481" y="67415"/>
                    <a:pt x="83414" y="65459"/>
                    <a:pt x="86047" y="63278"/>
                  </a:cubicBezTo>
                  <a:cubicBezTo>
                    <a:pt x="91237" y="58916"/>
                    <a:pt x="94321" y="53049"/>
                    <a:pt x="97931" y="47483"/>
                  </a:cubicBezTo>
                  <a:cubicBezTo>
                    <a:pt x="98307" y="46881"/>
                    <a:pt x="98683" y="46279"/>
                    <a:pt x="99134" y="45678"/>
                  </a:cubicBezTo>
                  <a:cubicBezTo>
                    <a:pt x="99285" y="45452"/>
                    <a:pt x="99510" y="45151"/>
                    <a:pt x="99736" y="44926"/>
                  </a:cubicBezTo>
                  <a:cubicBezTo>
                    <a:pt x="99801" y="44822"/>
                    <a:pt x="99832" y="44765"/>
                    <a:pt x="99842" y="44739"/>
                  </a:cubicBezTo>
                  <a:lnTo>
                    <a:pt x="99842" y="44739"/>
                  </a:lnTo>
                  <a:lnTo>
                    <a:pt x="100263" y="44249"/>
                  </a:lnTo>
                  <a:cubicBezTo>
                    <a:pt x="101391" y="42970"/>
                    <a:pt x="102594" y="41691"/>
                    <a:pt x="103948" y="40563"/>
                  </a:cubicBezTo>
                  <a:cubicBezTo>
                    <a:pt x="106280" y="38382"/>
                    <a:pt x="108837" y="36426"/>
                    <a:pt x="111470" y="34546"/>
                  </a:cubicBezTo>
                  <a:cubicBezTo>
                    <a:pt x="113275" y="33267"/>
                    <a:pt x="115155" y="32064"/>
                    <a:pt x="117036" y="30860"/>
                  </a:cubicBezTo>
                  <a:cubicBezTo>
                    <a:pt x="117562" y="30559"/>
                    <a:pt x="118089" y="30183"/>
                    <a:pt x="118615" y="29807"/>
                  </a:cubicBezTo>
                  <a:cubicBezTo>
                    <a:pt x="119518" y="29055"/>
                    <a:pt x="120270" y="28228"/>
                    <a:pt x="120872" y="27175"/>
                  </a:cubicBezTo>
                  <a:cubicBezTo>
                    <a:pt x="121925" y="25896"/>
                    <a:pt x="122827" y="24467"/>
                    <a:pt x="123805" y="23188"/>
                  </a:cubicBezTo>
                  <a:cubicBezTo>
                    <a:pt x="124331" y="22511"/>
                    <a:pt x="124783" y="21834"/>
                    <a:pt x="125309" y="21158"/>
                  </a:cubicBezTo>
                  <a:cubicBezTo>
                    <a:pt x="125836" y="20481"/>
                    <a:pt x="126061" y="20180"/>
                    <a:pt x="126588" y="19428"/>
                  </a:cubicBezTo>
                  <a:cubicBezTo>
                    <a:pt x="127641" y="18149"/>
                    <a:pt x="128694" y="16945"/>
                    <a:pt x="129897" y="15667"/>
                  </a:cubicBezTo>
                  <a:cubicBezTo>
                    <a:pt x="130424" y="15140"/>
                    <a:pt x="130950" y="14614"/>
                    <a:pt x="131552" y="14087"/>
                  </a:cubicBezTo>
                  <a:cubicBezTo>
                    <a:pt x="131853" y="13862"/>
                    <a:pt x="132079" y="13561"/>
                    <a:pt x="132379" y="13335"/>
                  </a:cubicBezTo>
                  <a:lnTo>
                    <a:pt x="132831" y="12959"/>
                  </a:lnTo>
                  <a:lnTo>
                    <a:pt x="133132" y="12733"/>
                  </a:lnTo>
                  <a:lnTo>
                    <a:pt x="133132" y="12733"/>
                  </a:lnTo>
                  <a:cubicBezTo>
                    <a:pt x="133153" y="12712"/>
                    <a:pt x="133178" y="12687"/>
                    <a:pt x="133207" y="12658"/>
                  </a:cubicBezTo>
                  <a:cubicBezTo>
                    <a:pt x="134561" y="11680"/>
                    <a:pt x="136065" y="10778"/>
                    <a:pt x="137569" y="10026"/>
                  </a:cubicBezTo>
                  <a:lnTo>
                    <a:pt x="138622" y="9574"/>
                  </a:lnTo>
                  <a:lnTo>
                    <a:pt x="139224" y="9273"/>
                  </a:lnTo>
                  <a:lnTo>
                    <a:pt x="139374" y="9198"/>
                  </a:lnTo>
                  <a:cubicBezTo>
                    <a:pt x="140202" y="8897"/>
                    <a:pt x="141029" y="8597"/>
                    <a:pt x="141932" y="8296"/>
                  </a:cubicBezTo>
                  <a:cubicBezTo>
                    <a:pt x="145241" y="7243"/>
                    <a:pt x="148626" y="6415"/>
                    <a:pt x="152011" y="5814"/>
                  </a:cubicBezTo>
                  <a:cubicBezTo>
                    <a:pt x="153741" y="5513"/>
                    <a:pt x="155471" y="5137"/>
                    <a:pt x="157125" y="4761"/>
                  </a:cubicBezTo>
                  <a:cubicBezTo>
                    <a:pt x="158479" y="4460"/>
                    <a:pt x="159231" y="3106"/>
                    <a:pt x="158855" y="1752"/>
                  </a:cubicBezTo>
                  <a:cubicBezTo>
                    <a:pt x="158545" y="697"/>
                    <a:pt x="157569" y="0"/>
                    <a:pt x="156519" y="0"/>
                  </a:cubicBezTo>
                  <a:close/>
                </a:path>
              </a:pathLst>
            </a:custGeom>
            <a:solidFill>
              <a:srgbClr val="88A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g137e29a6e33_0_798"/>
            <p:cNvSpPr/>
            <p:nvPr/>
          </p:nvSpPr>
          <p:spPr>
            <a:xfrm>
              <a:off x="1697375" y="1379225"/>
              <a:ext cx="1121400" cy="2387325"/>
            </a:xfrm>
            <a:custGeom>
              <a:avLst/>
              <a:gdLst/>
              <a:ahLst/>
              <a:cxnLst/>
              <a:rect l="l" t="t" r="r" b="b"/>
              <a:pathLst>
                <a:path w="44856" h="95493" extrusionOk="0">
                  <a:moveTo>
                    <a:pt x="12119" y="0"/>
                  </a:moveTo>
                  <a:cubicBezTo>
                    <a:pt x="11704" y="0"/>
                    <a:pt x="11267" y="284"/>
                    <a:pt x="11132" y="689"/>
                  </a:cubicBezTo>
                  <a:cubicBezTo>
                    <a:pt x="7898" y="8661"/>
                    <a:pt x="4062" y="16484"/>
                    <a:pt x="2332" y="24983"/>
                  </a:cubicBezTo>
                  <a:cubicBezTo>
                    <a:pt x="1429" y="29421"/>
                    <a:pt x="827" y="33859"/>
                    <a:pt x="527" y="38296"/>
                  </a:cubicBezTo>
                  <a:cubicBezTo>
                    <a:pt x="226" y="42659"/>
                    <a:pt x="75" y="47097"/>
                    <a:pt x="0" y="51534"/>
                  </a:cubicBezTo>
                  <a:cubicBezTo>
                    <a:pt x="0" y="55822"/>
                    <a:pt x="451" y="60109"/>
                    <a:pt x="1354" y="64246"/>
                  </a:cubicBezTo>
                  <a:cubicBezTo>
                    <a:pt x="1956" y="68082"/>
                    <a:pt x="3234" y="71692"/>
                    <a:pt x="5190" y="75001"/>
                  </a:cubicBezTo>
                  <a:cubicBezTo>
                    <a:pt x="7221" y="77935"/>
                    <a:pt x="9778" y="80567"/>
                    <a:pt x="12636" y="82749"/>
                  </a:cubicBezTo>
                  <a:cubicBezTo>
                    <a:pt x="15419" y="84779"/>
                    <a:pt x="18578" y="86359"/>
                    <a:pt x="21963" y="87337"/>
                  </a:cubicBezTo>
                  <a:cubicBezTo>
                    <a:pt x="28281" y="89217"/>
                    <a:pt x="35351" y="89819"/>
                    <a:pt x="40917" y="93730"/>
                  </a:cubicBezTo>
                  <a:cubicBezTo>
                    <a:pt x="41594" y="94181"/>
                    <a:pt x="42196" y="94633"/>
                    <a:pt x="42798" y="95234"/>
                  </a:cubicBezTo>
                  <a:cubicBezTo>
                    <a:pt x="42996" y="95416"/>
                    <a:pt x="43216" y="95493"/>
                    <a:pt x="43429" y="95493"/>
                  </a:cubicBezTo>
                  <a:cubicBezTo>
                    <a:pt x="44186" y="95493"/>
                    <a:pt x="44856" y="94526"/>
                    <a:pt x="44152" y="93881"/>
                  </a:cubicBezTo>
                  <a:lnTo>
                    <a:pt x="44076" y="93881"/>
                  </a:lnTo>
                  <a:cubicBezTo>
                    <a:pt x="38962" y="89217"/>
                    <a:pt x="32042" y="88014"/>
                    <a:pt x="25573" y="86359"/>
                  </a:cubicBezTo>
                  <a:cubicBezTo>
                    <a:pt x="22339" y="85682"/>
                    <a:pt x="19180" y="84479"/>
                    <a:pt x="16322" y="82974"/>
                  </a:cubicBezTo>
                  <a:cubicBezTo>
                    <a:pt x="13238" y="81169"/>
                    <a:pt x="10605" y="78837"/>
                    <a:pt x="8349" y="76130"/>
                  </a:cubicBezTo>
                  <a:cubicBezTo>
                    <a:pt x="7296" y="74851"/>
                    <a:pt x="6393" y="73422"/>
                    <a:pt x="5641" y="71918"/>
                  </a:cubicBezTo>
                  <a:cubicBezTo>
                    <a:pt x="4889" y="70263"/>
                    <a:pt x="4287" y="68533"/>
                    <a:pt x="3911" y="66803"/>
                  </a:cubicBezTo>
                  <a:cubicBezTo>
                    <a:pt x="2858" y="62666"/>
                    <a:pt x="2181" y="58529"/>
                    <a:pt x="2031" y="54317"/>
                  </a:cubicBezTo>
                  <a:cubicBezTo>
                    <a:pt x="1881" y="52211"/>
                    <a:pt x="2031" y="50105"/>
                    <a:pt x="2031" y="47999"/>
                  </a:cubicBezTo>
                  <a:cubicBezTo>
                    <a:pt x="2031" y="45893"/>
                    <a:pt x="2106" y="43561"/>
                    <a:pt x="2257" y="41380"/>
                  </a:cubicBezTo>
                  <a:cubicBezTo>
                    <a:pt x="2482" y="37018"/>
                    <a:pt x="2934" y="32655"/>
                    <a:pt x="3610" y="28368"/>
                  </a:cubicBezTo>
                  <a:cubicBezTo>
                    <a:pt x="4287" y="24156"/>
                    <a:pt x="5416" y="20019"/>
                    <a:pt x="6920" y="16033"/>
                  </a:cubicBezTo>
                  <a:cubicBezTo>
                    <a:pt x="8349" y="11971"/>
                    <a:pt x="10079" y="8060"/>
                    <a:pt x="11734" y="4073"/>
                  </a:cubicBezTo>
                  <a:cubicBezTo>
                    <a:pt x="12185" y="3171"/>
                    <a:pt x="12561" y="2193"/>
                    <a:pt x="12937" y="1215"/>
                  </a:cubicBezTo>
                  <a:cubicBezTo>
                    <a:pt x="13088" y="689"/>
                    <a:pt x="12787" y="162"/>
                    <a:pt x="12260" y="12"/>
                  </a:cubicBezTo>
                  <a:cubicBezTo>
                    <a:pt x="12214" y="4"/>
                    <a:pt x="12166" y="0"/>
                    <a:pt x="12119" y="0"/>
                  </a:cubicBezTo>
                  <a:close/>
                </a:path>
              </a:pathLst>
            </a:custGeom>
            <a:solidFill>
              <a:srgbClr val="88A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g137e29a6e33_0_798"/>
            <p:cNvSpPr/>
            <p:nvPr/>
          </p:nvSpPr>
          <p:spPr>
            <a:xfrm>
              <a:off x="2714650" y="531000"/>
              <a:ext cx="723975" cy="2665950"/>
            </a:xfrm>
            <a:custGeom>
              <a:avLst/>
              <a:gdLst/>
              <a:ahLst/>
              <a:cxnLst/>
              <a:rect l="l" t="t" r="r" b="b"/>
              <a:pathLst>
                <a:path w="28959" h="106638" extrusionOk="0">
                  <a:moveTo>
                    <a:pt x="11403" y="1"/>
                  </a:moveTo>
                  <a:cubicBezTo>
                    <a:pt x="11115" y="1"/>
                    <a:pt x="10819" y="138"/>
                    <a:pt x="10606" y="470"/>
                  </a:cubicBezTo>
                  <a:cubicBezTo>
                    <a:pt x="6544" y="7089"/>
                    <a:pt x="3611" y="14310"/>
                    <a:pt x="1806" y="21906"/>
                  </a:cubicBezTo>
                  <a:cubicBezTo>
                    <a:pt x="1" y="29653"/>
                    <a:pt x="151" y="37626"/>
                    <a:pt x="151" y="45449"/>
                  </a:cubicBezTo>
                  <a:cubicBezTo>
                    <a:pt x="151" y="52895"/>
                    <a:pt x="151" y="60868"/>
                    <a:pt x="3385" y="67788"/>
                  </a:cubicBezTo>
                  <a:cubicBezTo>
                    <a:pt x="4965" y="70871"/>
                    <a:pt x="6845" y="73805"/>
                    <a:pt x="8876" y="76588"/>
                  </a:cubicBezTo>
                  <a:cubicBezTo>
                    <a:pt x="9854" y="78017"/>
                    <a:pt x="10832" y="79371"/>
                    <a:pt x="11809" y="80800"/>
                  </a:cubicBezTo>
                  <a:cubicBezTo>
                    <a:pt x="12712" y="82229"/>
                    <a:pt x="13615" y="83733"/>
                    <a:pt x="14517" y="85162"/>
                  </a:cubicBezTo>
                  <a:cubicBezTo>
                    <a:pt x="18504" y="91255"/>
                    <a:pt x="23016" y="97046"/>
                    <a:pt x="26025" y="103665"/>
                  </a:cubicBezTo>
                  <a:cubicBezTo>
                    <a:pt x="26401" y="104418"/>
                    <a:pt x="26702" y="105170"/>
                    <a:pt x="27003" y="105922"/>
                  </a:cubicBezTo>
                  <a:cubicBezTo>
                    <a:pt x="27065" y="106357"/>
                    <a:pt x="27435" y="106637"/>
                    <a:pt x="27858" y="106637"/>
                  </a:cubicBezTo>
                  <a:cubicBezTo>
                    <a:pt x="27948" y="106637"/>
                    <a:pt x="28039" y="106625"/>
                    <a:pt x="28131" y="106599"/>
                  </a:cubicBezTo>
                  <a:cubicBezTo>
                    <a:pt x="28658" y="106448"/>
                    <a:pt x="28958" y="105922"/>
                    <a:pt x="28808" y="105471"/>
                  </a:cubicBezTo>
                  <a:lnTo>
                    <a:pt x="28883" y="105471"/>
                  </a:lnTo>
                  <a:cubicBezTo>
                    <a:pt x="26401" y="98701"/>
                    <a:pt x="22039" y="92834"/>
                    <a:pt x="18052" y="86892"/>
                  </a:cubicBezTo>
                  <a:cubicBezTo>
                    <a:pt x="16097" y="84034"/>
                    <a:pt x="14367" y="81101"/>
                    <a:pt x="12411" y="78167"/>
                  </a:cubicBezTo>
                  <a:cubicBezTo>
                    <a:pt x="10456" y="75309"/>
                    <a:pt x="8425" y="72601"/>
                    <a:pt x="6620" y="69668"/>
                  </a:cubicBezTo>
                  <a:cubicBezTo>
                    <a:pt x="5792" y="68239"/>
                    <a:pt x="5040" y="66810"/>
                    <a:pt x="4438" y="65230"/>
                  </a:cubicBezTo>
                  <a:cubicBezTo>
                    <a:pt x="3837" y="63576"/>
                    <a:pt x="3310" y="61846"/>
                    <a:pt x="3009" y="60116"/>
                  </a:cubicBezTo>
                  <a:cubicBezTo>
                    <a:pt x="2407" y="56280"/>
                    <a:pt x="2031" y="52444"/>
                    <a:pt x="2107" y="48533"/>
                  </a:cubicBezTo>
                  <a:cubicBezTo>
                    <a:pt x="2107" y="44697"/>
                    <a:pt x="2107" y="40861"/>
                    <a:pt x="2107" y="36949"/>
                  </a:cubicBezTo>
                  <a:cubicBezTo>
                    <a:pt x="2182" y="33038"/>
                    <a:pt x="2483" y="29127"/>
                    <a:pt x="3084" y="25291"/>
                  </a:cubicBezTo>
                  <a:cubicBezTo>
                    <a:pt x="3761" y="21530"/>
                    <a:pt x="4739" y="17769"/>
                    <a:pt x="6093" y="14234"/>
                  </a:cubicBezTo>
                  <a:cubicBezTo>
                    <a:pt x="7447" y="10624"/>
                    <a:pt x="9026" y="7164"/>
                    <a:pt x="10832" y="3855"/>
                  </a:cubicBezTo>
                  <a:cubicBezTo>
                    <a:pt x="11283" y="3027"/>
                    <a:pt x="11734" y="2200"/>
                    <a:pt x="12261" y="1372"/>
                  </a:cubicBezTo>
                  <a:cubicBezTo>
                    <a:pt x="12621" y="651"/>
                    <a:pt x="12029" y="1"/>
                    <a:pt x="11403" y="1"/>
                  </a:cubicBezTo>
                  <a:close/>
                </a:path>
              </a:pathLst>
            </a:custGeom>
            <a:solidFill>
              <a:srgbClr val="88A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g137e29a6e33_0_798"/>
            <p:cNvSpPr/>
            <p:nvPr/>
          </p:nvSpPr>
          <p:spPr>
            <a:xfrm>
              <a:off x="4092975" y="294300"/>
              <a:ext cx="527825" cy="2146475"/>
            </a:xfrm>
            <a:custGeom>
              <a:avLst/>
              <a:gdLst/>
              <a:ahLst/>
              <a:cxnLst/>
              <a:rect l="l" t="t" r="r" b="b"/>
              <a:pathLst>
                <a:path w="21113" h="85859" extrusionOk="0">
                  <a:moveTo>
                    <a:pt x="19805" y="0"/>
                  </a:moveTo>
                  <a:cubicBezTo>
                    <a:pt x="19653" y="0"/>
                    <a:pt x="19492" y="48"/>
                    <a:pt x="19331" y="160"/>
                  </a:cubicBezTo>
                  <a:cubicBezTo>
                    <a:pt x="14592" y="3018"/>
                    <a:pt x="10907" y="7230"/>
                    <a:pt x="8725" y="12270"/>
                  </a:cubicBezTo>
                  <a:cubicBezTo>
                    <a:pt x="7672" y="14977"/>
                    <a:pt x="7296" y="17911"/>
                    <a:pt x="7597" y="20769"/>
                  </a:cubicBezTo>
                  <a:cubicBezTo>
                    <a:pt x="7823" y="23778"/>
                    <a:pt x="8500" y="26711"/>
                    <a:pt x="8725" y="29720"/>
                  </a:cubicBezTo>
                  <a:cubicBezTo>
                    <a:pt x="9252" y="35887"/>
                    <a:pt x="7221" y="41829"/>
                    <a:pt x="5265" y="47621"/>
                  </a:cubicBezTo>
                  <a:cubicBezTo>
                    <a:pt x="4212" y="50479"/>
                    <a:pt x="3235" y="53412"/>
                    <a:pt x="2407" y="56421"/>
                  </a:cubicBezTo>
                  <a:cubicBezTo>
                    <a:pt x="1655" y="59655"/>
                    <a:pt x="1053" y="62890"/>
                    <a:pt x="677" y="66199"/>
                  </a:cubicBezTo>
                  <a:cubicBezTo>
                    <a:pt x="151" y="69208"/>
                    <a:pt x="0" y="72367"/>
                    <a:pt x="301" y="75450"/>
                  </a:cubicBezTo>
                  <a:cubicBezTo>
                    <a:pt x="677" y="78309"/>
                    <a:pt x="1730" y="81167"/>
                    <a:pt x="3235" y="83649"/>
                  </a:cubicBezTo>
                  <a:cubicBezTo>
                    <a:pt x="3611" y="84251"/>
                    <a:pt x="4062" y="84852"/>
                    <a:pt x="4438" y="85379"/>
                  </a:cubicBezTo>
                  <a:cubicBezTo>
                    <a:pt x="4646" y="85690"/>
                    <a:pt x="4961" y="85859"/>
                    <a:pt x="5310" y="85859"/>
                  </a:cubicBezTo>
                  <a:cubicBezTo>
                    <a:pt x="5466" y="85859"/>
                    <a:pt x="5629" y="85825"/>
                    <a:pt x="5792" y="85755"/>
                  </a:cubicBezTo>
                  <a:cubicBezTo>
                    <a:pt x="6243" y="85529"/>
                    <a:pt x="6394" y="84928"/>
                    <a:pt x="6093" y="84476"/>
                  </a:cubicBezTo>
                  <a:lnTo>
                    <a:pt x="6093" y="84476"/>
                  </a:lnTo>
                  <a:lnTo>
                    <a:pt x="6168" y="84552"/>
                  </a:lnTo>
                  <a:cubicBezTo>
                    <a:pt x="4438" y="82295"/>
                    <a:pt x="3159" y="79738"/>
                    <a:pt x="2483" y="76955"/>
                  </a:cubicBezTo>
                  <a:cubicBezTo>
                    <a:pt x="2182" y="75676"/>
                    <a:pt x="2031" y="74322"/>
                    <a:pt x="2031" y="72968"/>
                  </a:cubicBezTo>
                  <a:cubicBezTo>
                    <a:pt x="2031" y="71389"/>
                    <a:pt x="2182" y="69885"/>
                    <a:pt x="2407" y="68380"/>
                  </a:cubicBezTo>
                  <a:cubicBezTo>
                    <a:pt x="2708" y="65221"/>
                    <a:pt x="3159" y="62062"/>
                    <a:pt x="3836" y="58978"/>
                  </a:cubicBezTo>
                  <a:cubicBezTo>
                    <a:pt x="4513" y="55970"/>
                    <a:pt x="5341" y="53036"/>
                    <a:pt x="6394" y="50103"/>
                  </a:cubicBezTo>
                  <a:cubicBezTo>
                    <a:pt x="8349" y="44462"/>
                    <a:pt x="10681" y="38595"/>
                    <a:pt x="10756" y="32502"/>
                  </a:cubicBezTo>
                  <a:cubicBezTo>
                    <a:pt x="10681" y="29494"/>
                    <a:pt x="10305" y="26485"/>
                    <a:pt x="9778" y="23552"/>
                  </a:cubicBezTo>
                  <a:cubicBezTo>
                    <a:pt x="9252" y="20769"/>
                    <a:pt x="9252" y="17911"/>
                    <a:pt x="9778" y="15128"/>
                  </a:cubicBezTo>
                  <a:cubicBezTo>
                    <a:pt x="11057" y="10088"/>
                    <a:pt x="14592" y="5876"/>
                    <a:pt x="18654" y="2868"/>
                  </a:cubicBezTo>
                  <a:cubicBezTo>
                    <a:pt x="19180" y="2492"/>
                    <a:pt x="19707" y="2115"/>
                    <a:pt x="20233" y="1739"/>
                  </a:cubicBezTo>
                  <a:cubicBezTo>
                    <a:pt x="21113" y="1237"/>
                    <a:pt x="20576" y="0"/>
                    <a:pt x="19805" y="0"/>
                  </a:cubicBezTo>
                  <a:close/>
                </a:path>
              </a:pathLst>
            </a:custGeom>
            <a:solidFill>
              <a:srgbClr val="88A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g137e29a6e33_0_798"/>
            <p:cNvSpPr/>
            <p:nvPr/>
          </p:nvSpPr>
          <p:spPr>
            <a:xfrm>
              <a:off x="4593150" y="1717000"/>
              <a:ext cx="1713050" cy="244150"/>
            </a:xfrm>
            <a:custGeom>
              <a:avLst/>
              <a:gdLst/>
              <a:ahLst/>
              <a:cxnLst/>
              <a:rect l="l" t="t" r="r" b="b"/>
              <a:pathLst>
                <a:path w="68522" h="9766" extrusionOk="0">
                  <a:moveTo>
                    <a:pt x="67441" y="1"/>
                  </a:moveTo>
                  <a:cubicBezTo>
                    <a:pt x="67351" y="1"/>
                    <a:pt x="67260" y="13"/>
                    <a:pt x="67168" y="39"/>
                  </a:cubicBezTo>
                  <a:lnTo>
                    <a:pt x="67168" y="115"/>
                  </a:lnTo>
                  <a:cubicBezTo>
                    <a:pt x="62354" y="867"/>
                    <a:pt x="57465" y="1469"/>
                    <a:pt x="52651" y="2371"/>
                  </a:cubicBezTo>
                  <a:cubicBezTo>
                    <a:pt x="50169" y="2747"/>
                    <a:pt x="47838" y="3199"/>
                    <a:pt x="45431" y="3725"/>
                  </a:cubicBezTo>
                  <a:cubicBezTo>
                    <a:pt x="43024" y="4252"/>
                    <a:pt x="40617" y="4928"/>
                    <a:pt x="38210" y="5455"/>
                  </a:cubicBezTo>
                  <a:cubicBezTo>
                    <a:pt x="35803" y="5982"/>
                    <a:pt x="33471" y="6358"/>
                    <a:pt x="31065" y="6734"/>
                  </a:cubicBezTo>
                  <a:cubicBezTo>
                    <a:pt x="29861" y="6959"/>
                    <a:pt x="28658" y="7110"/>
                    <a:pt x="27379" y="7260"/>
                  </a:cubicBezTo>
                  <a:lnTo>
                    <a:pt x="26627" y="7411"/>
                  </a:lnTo>
                  <a:lnTo>
                    <a:pt x="26176" y="7411"/>
                  </a:lnTo>
                  <a:lnTo>
                    <a:pt x="24972" y="7486"/>
                  </a:lnTo>
                  <a:cubicBezTo>
                    <a:pt x="21998" y="7777"/>
                    <a:pt x="19024" y="7888"/>
                    <a:pt x="16051" y="7888"/>
                  </a:cubicBezTo>
                  <a:cubicBezTo>
                    <a:pt x="15188" y="7888"/>
                    <a:pt x="14326" y="7879"/>
                    <a:pt x="13464" y="7862"/>
                  </a:cubicBezTo>
                  <a:cubicBezTo>
                    <a:pt x="9703" y="7787"/>
                    <a:pt x="5943" y="7636"/>
                    <a:pt x="2107" y="7335"/>
                  </a:cubicBezTo>
                  <a:lnTo>
                    <a:pt x="903" y="7260"/>
                  </a:lnTo>
                  <a:cubicBezTo>
                    <a:pt x="452" y="7260"/>
                    <a:pt x="1" y="7636"/>
                    <a:pt x="1" y="8163"/>
                  </a:cubicBezTo>
                  <a:cubicBezTo>
                    <a:pt x="1" y="8689"/>
                    <a:pt x="452" y="9141"/>
                    <a:pt x="903" y="9141"/>
                  </a:cubicBezTo>
                  <a:cubicBezTo>
                    <a:pt x="4589" y="9366"/>
                    <a:pt x="8350" y="9592"/>
                    <a:pt x="12035" y="9667"/>
                  </a:cubicBezTo>
                  <a:cubicBezTo>
                    <a:pt x="13655" y="9729"/>
                    <a:pt x="15275" y="9766"/>
                    <a:pt x="16890" y="9766"/>
                  </a:cubicBezTo>
                  <a:cubicBezTo>
                    <a:pt x="19174" y="9766"/>
                    <a:pt x="21446" y="9693"/>
                    <a:pt x="23693" y="9517"/>
                  </a:cubicBezTo>
                  <a:cubicBezTo>
                    <a:pt x="25724" y="9366"/>
                    <a:pt x="27680" y="9065"/>
                    <a:pt x="29635" y="8764"/>
                  </a:cubicBezTo>
                  <a:cubicBezTo>
                    <a:pt x="32042" y="8464"/>
                    <a:pt x="34449" y="8088"/>
                    <a:pt x="36856" y="7561"/>
                  </a:cubicBezTo>
                  <a:cubicBezTo>
                    <a:pt x="39263" y="7110"/>
                    <a:pt x="41595" y="6508"/>
                    <a:pt x="44002" y="5906"/>
                  </a:cubicBezTo>
                  <a:cubicBezTo>
                    <a:pt x="46409" y="5380"/>
                    <a:pt x="48815" y="4853"/>
                    <a:pt x="51222" y="4402"/>
                  </a:cubicBezTo>
                  <a:cubicBezTo>
                    <a:pt x="56111" y="3575"/>
                    <a:pt x="61000" y="2822"/>
                    <a:pt x="65889" y="2146"/>
                  </a:cubicBezTo>
                  <a:lnTo>
                    <a:pt x="67694" y="1920"/>
                  </a:lnTo>
                  <a:cubicBezTo>
                    <a:pt x="68221" y="1769"/>
                    <a:pt x="68522" y="1243"/>
                    <a:pt x="68371" y="716"/>
                  </a:cubicBezTo>
                  <a:cubicBezTo>
                    <a:pt x="68247" y="282"/>
                    <a:pt x="67867" y="1"/>
                    <a:pt x="67441" y="1"/>
                  </a:cubicBezTo>
                  <a:close/>
                </a:path>
              </a:pathLst>
            </a:custGeom>
            <a:solidFill>
              <a:srgbClr val="88A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g137e29a6e33_0_798"/>
            <p:cNvSpPr/>
            <p:nvPr/>
          </p:nvSpPr>
          <p:spPr>
            <a:xfrm>
              <a:off x="3763900" y="2669300"/>
              <a:ext cx="2359900" cy="234700"/>
            </a:xfrm>
            <a:custGeom>
              <a:avLst/>
              <a:gdLst/>
              <a:ahLst/>
              <a:cxnLst/>
              <a:rect l="l" t="t" r="r" b="b"/>
              <a:pathLst>
                <a:path w="94396" h="9388" extrusionOk="0">
                  <a:moveTo>
                    <a:pt x="76992" y="1"/>
                  </a:moveTo>
                  <a:cubicBezTo>
                    <a:pt x="76701" y="1"/>
                    <a:pt x="76410" y="3"/>
                    <a:pt x="76119" y="6"/>
                  </a:cubicBezTo>
                  <a:cubicBezTo>
                    <a:pt x="73035" y="6"/>
                    <a:pt x="69951" y="307"/>
                    <a:pt x="66867" y="608"/>
                  </a:cubicBezTo>
                  <a:cubicBezTo>
                    <a:pt x="63633" y="909"/>
                    <a:pt x="60474" y="1285"/>
                    <a:pt x="57240" y="1736"/>
                  </a:cubicBezTo>
                  <a:cubicBezTo>
                    <a:pt x="54081" y="2188"/>
                    <a:pt x="50997" y="2789"/>
                    <a:pt x="47913" y="3466"/>
                  </a:cubicBezTo>
                  <a:cubicBezTo>
                    <a:pt x="45055" y="4219"/>
                    <a:pt x="42121" y="4895"/>
                    <a:pt x="39188" y="5497"/>
                  </a:cubicBezTo>
                  <a:cubicBezTo>
                    <a:pt x="33329" y="6783"/>
                    <a:pt x="27335" y="7458"/>
                    <a:pt x="21334" y="7458"/>
                  </a:cubicBezTo>
                  <a:cubicBezTo>
                    <a:pt x="21017" y="7458"/>
                    <a:pt x="20701" y="7457"/>
                    <a:pt x="20384" y="7453"/>
                  </a:cubicBezTo>
                  <a:cubicBezTo>
                    <a:pt x="14592" y="7453"/>
                    <a:pt x="8876" y="6400"/>
                    <a:pt x="3385" y="4369"/>
                  </a:cubicBezTo>
                  <a:cubicBezTo>
                    <a:pt x="2784" y="4143"/>
                    <a:pt x="2182" y="3842"/>
                    <a:pt x="1580" y="3617"/>
                  </a:cubicBezTo>
                  <a:cubicBezTo>
                    <a:pt x="1420" y="3510"/>
                    <a:pt x="1242" y="3460"/>
                    <a:pt x="1067" y="3460"/>
                  </a:cubicBezTo>
                  <a:cubicBezTo>
                    <a:pt x="750" y="3460"/>
                    <a:pt x="447" y="3626"/>
                    <a:pt x="302" y="3918"/>
                  </a:cubicBezTo>
                  <a:cubicBezTo>
                    <a:pt x="1" y="4369"/>
                    <a:pt x="151" y="4971"/>
                    <a:pt x="602" y="5196"/>
                  </a:cubicBezTo>
                  <a:cubicBezTo>
                    <a:pt x="5943" y="7528"/>
                    <a:pt x="11659" y="8882"/>
                    <a:pt x="17451" y="9258"/>
                  </a:cubicBezTo>
                  <a:cubicBezTo>
                    <a:pt x="18919" y="9344"/>
                    <a:pt x="20383" y="9387"/>
                    <a:pt x="21844" y="9387"/>
                  </a:cubicBezTo>
                  <a:cubicBezTo>
                    <a:pt x="26742" y="9387"/>
                    <a:pt x="31596" y="8906"/>
                    <a:pt x="36405" y="7979"/>
                  </a:cubicBezTo>
                  <a:cubicBezTo>
                    <a:pt x="42422" y="6851"/>
                    <a:pt x="48364" y="5121"/>
                    <a:pt x="54381" y="4068"/>
                  </a:cubicBezTo>
                  <a:cubicBezTo>
                    <a:pt x="60624" y="3015"/>
                    <a:pt x="66942" y="2338"/>
                    <a:pt x="73185" y="2037"/>
                  </a:cubicBezTo>
                  <a:cubicBezTo>
                    <a:pt x="74533" y="1969"/>
                    <a:pt x="75889" y="1928"/>
                    <a:pt x="77246" y="1928"/>
                  </a:cubicBezTo>
                  <a:cubicBezTo>
                    <a:pt x="81869" y="1928"/>
                    <a:pt x="86500" y="2406"/>
                    <a:pt x="90861" y="3918"/>
                  </a:cubicBezTo>
                  <a:cubicBezTo>
                    <a:pt x="91538" y="4143"/>
                    <a:pt x="92215" y="4369"/>
                    <a:pt x="92816" y="4670"/>
                  </a:cubicBezTo>
                  <a:cubicBezTo>
                    <a:pt x="92976" y="4776"/>
                    <a:pt x="93155" y="4826"/>
                    <a:pt x="93329" y="4826"/>
                  </a:cubicBezTo>
                  <a:cubicBezTo>
                    <a:pt x="93647" y="4826"/>
                    <a:pt x="93949" y="4660"/>
                    <a:pt x="94095" y="4369"/>
                  </a:cubicBezTo>
                  <a:cubicBezTo>
                    <a:pt x="94396" y="3918"/>
                    <a:pt x="94245" y="3316"/>
                    <a:pt x="93794" y="3090"/>
                  </a:cubicBezTo>
                  <a:cubicBezTo>
                    <a:pt x="88497" y="728"/>
                    <a:pt x="82724" y="1"/>
                    <a:pt x="76992" y="1"/>
                  </a:cubicBezTo>
                  <a:close/>
                </a:path>
              </a:pathLst>
            </a:custGeom>
            <a:solidFill>
              <a:srgbClr val="88A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g137e29a6e33_0_798"/>
            <p:cNvSpPr/>
            <p:nvPr/>
          </p:nvSpPr>
          <p:spPr>
            <a:xfrm>
              <a:off x="3105775" y="3417125"/>
              <a:ext cx="2372650" cy="928225"/>
            </a:xfrm>
            <a:custGeom>
              <a:avLst/>
              <a:gdLst/>
              <a:ahLst/>
              <a:cxnLst/>
              <a:rect l="l" t="t" r="r" b="b"/>
              <a:pathLst>
                <a:path w="94906" h="37129" extrusionOk="0">
                  <a:moveTo>
                    <a:pt x="1049" y="1"/>
                  </a:moveTo>
                  <a:cubicBezTo>
                    <a:pt x="896" y="1"/>
                    <a:pt x="742" y="35"/>
                    <a:pt x="602" y="104"/>
                  </a:cubicBezTo>
                  <a:cubicBezTo>
                    <a:pt x="151" y="405"/>
                    <a:pt x="0" y="932"/>
                    <a:pt x="226" y="1458"/>
                  </a:cubicBezTo>
                  <a:cubicBezTo>
                    <a:pt x="1429" y="3865"/>
                    <a:pt x="3310" y="5971"/>
                    <a:pt x="5717" y="7325"/>
                  </a:cubicBezTo>
                  <a:cubicBezTo>
                    <a:pt x="8124" y="8529"/>
                    <a:pt x="10681" y="9506"/>
                    <a:pt x="13389" y="10108"/>
                  </a:cubicBezTo>
                  <a:cubicBezTo>
                    <a:pt x="16247" y="10860"/>
                    <a:pt x="19030" y="11763"/>
                    <a:pt x="21813" y="12966"/>
                  </a:cubicBezTo>
                  <a:cubicBezTo>
                    <a:pt x="25047" y="14471"/>
                    <a:pt x="28206" y="16276"/>
                    <a:pt x="31215" y="18231"/>
                  </a:cubicBezTo>
                  <a:cubicBezTo>
                    <a:pt x="32794" y="19134"/>
                    <a:pt x="34299" y="20112"/>
                    <a:pt x="35953" y="21014"/>
                  </a:cubicBezTo>
                  <a:cubicBezTo>
                    <a:pt x="37533" y="21917"/>
                    <a:pt x="39037" y="22669"/>
                    <a:pt x="40541" y="23572"/>
                  </a:cubicBezTo>
                  <a:cubicBezTo>
                    <a:pt x="43625" y="25452"/>
                    <a:pt x="46559" y="27483"/>
                    <a:pt x="49642" y="29288"/>
                  </a:cubicBezTo>
                  <a:cubicBezTo>
                    <a:pt x="51147" y="30191"/>
                    <a:pt x="52726" y="31018"/>
                    <a:pt x="54381" y="31695"/>
                  </a:cubicBezTo>
                  <a:cubicBezTo>
                    <a:pt x="55961" y="32372"/>
                    <a:pt x="57615" y="32823"/>
                    <a:pt x="59345" y="33124"/>
                  </a:cubicBezTo>
                  <a:cubicBezTo>
                    <a:pt x="62805" y="33575"/>
                    <a:pt x="66415" y="33876"/>
                    <a:pt x="69951" y="33951"/>
                  </a:cubicBezTo>
                  <a:cubicBezTo>
                    <a:pt x="71605" y="34027"/>
                    <a:pt x="73335" y="34252"/>
                    <a:pt x="74990" y="34553"/>
                  </a:cubicBezTo>
                  <a:cubicBezTo>
                    <a:pt x="76795" y="34929"/>
                    <a:pt x="78525" y="35305"/>
                    <a:pt x="80330" y="35756"/>
                  </a:cubicBezTo>
                  <a:cubicBezTo>
                    <a:pt x="83261" y="36443"/>
                    <a:pt x="86244" y="37129"/>
                    <a:pt x="89279" y="37129"/>
                  </a:cubicBezTo>
                  <a:cubicBezTo>
                    <a:pt x="89904" y="37129"/>
                    <a:pt x="90532" y="37099"/>
                    <a:pt x="91161" y="37035"/>
                  </a:cubicBezTo>
                  <a:cubicBezTo>
                    <a:pt x="92064" y="36960"/>
                    <a:pt x="92891" y="36734"/>
                    <a:pt x="93794" y="36509"/>
                  </a:cubicBezTo>
                  <a:cubicBezTo>
                    <a:pt x="94905" y="36231"/>
                    <a:pt x="94541" y="34670"/>
                    <a:pt x="93531" y="34670"/>
                  </a:cubicBezTo>
                  <a:cubicBezTo>
                    <a:pt x="93447" y="34670"/>
                    <a:pt x="93359" y="34680"/>
                    <a:pt x="93267" y="34703"/>
                  </a:cubicBezTo>
                  <a:cubicBezTo>
                    <a:pt x="91929" y="35090"/>
                    <a:pt x="90568" y="35241"/>
                    <a:pt x="89206" y="35241"/>
                  </a:cubicBezTo>
                  <a:cubicBezTo>
                    <a:pt x="87123" y="35241"/>
                    <a:pt x="85039" y="34887"/>
                    <a:pt x="83038" y="34478"/>
                  </a:cubicBezTo>
                  <a:cubicBezTo>
                    <a:pt x="79503" y="33726"/>
                    <a:pt x="76043" y="32673"/>
                    <a:pt x="72433" y="32297"/>
                  </a:cubicBezTo>
                  <a:cubicBezTo>
                    <a:pt x="68973" y="31920"/>
                    <a:pt x="65513" y="31920"/>
                    <a:pt x="62128" y="31620"/>
                  </a:cubicBezTo>
                  <a:cubicBezTo>
                    <a:pt x="60398" y="31469"/>
                    <a:pt x="58744" y="31168"/>
                    <a:pt x="57164" y="30717"/>
                  </a:cubicBezTo>
                  <a:cubicBezTo>
                    <a:pt x="55584" y="30266"/>
                    <a:pt x="54005" y="29664"/>
                    <a:pt x="52501" y="28837"/>
                  </a:cubicBezTo>
                  <a:cubicBezTo>
                    <a:pt x="49417" y="27182"/>
                    <a:pt x="46483" y="25226"/>
                    <a:pt x="43550" y="23346"/>
                  </a:cubicBezTo>
                  <a:cubicBezTo>
                    <a:pt x="42046" y="22368"/>
                    <a:pt x="40541" y="21466"/>
                    <a:pt x="38962" y="20563"/>
                  </a:cubicBezTo>
                  <a:cubicBezTo>
                    <a:pt x="37458" y="19736"/>
                    <a:pt x="35878" y="18908"/>
                    <a:pt x="34374" y="18006"/>
                  </a:cubicBezTo>
                  <a:cubicBezTo>
                    <a:pt x="31365" y="16200"/>
                    <a:pt x="28432" y="14245"/>
                    <a:pt x="25273" y="12590"/>
                  </a:cubicBezTo>
                  <a:cubicBezTo>
                    <a:pt x="22415" y="11086"/>
                    <a:pt x="19481" y="9958"/>
                    <a:pt x="16397" y="9055"/>
                  </a:cubicBezTo>
                  <a:cubicBezTo>
                    <a:pt x="11659" y="7626"/>
                    <a:pt x="5867" y="6648"/>
                    <a:pt x="2934" y="2286"/>
                  </a:cubicBezTo>
                  <a:cubicBezTo>
                    <a:pt x="2482" y="1684"/>
                    <a:pt x="2182" y="1082"/>
                    <a:pt x="1881" y="480"/>
                  </a:cubicBezTo>
                  <a:cubicBezTo>
                    <a:pt x="1725" y="169"/>
                    <a:pt x="1390" y="1"/>
                    <a:pt x="1049" y="1"/>
                  </a:cubicBezTo>
                  <a:close/>
                </a:path>
              </a:pathLst>
            </a:custGeom>
            <a:solidFill>
              <a:srgbClr val="88A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g137e29a6e33_0_798"/>
            <p:cNvSpPr/>
            <p:nvPr/>
          </p:nvSpPr>
          <p:spPr>
            <a:xfrm>
              <a:off x="2628150" y="3884650"/>
              <a:ext cx="1285750" cy="1518375"/>
            </a:xfrm>
            <a:custGeom>
              <a:avLst/>
              <a:gdLst/>
              <a:ahLst/>
              <a:cxnLst/>
              <a:rect l="l" t="t" r="r" b="b"/>
              <a:pathLst>
                <a:path w="51430" h="60735" extrusionOk="0">
                  <a:moveTo>
                    <a:pt x="941" y="0"/>
                  </a:moveTo>
                  <a:cubicBezTo>
                    <a:pt x="471" y="0"/>
                    <a:pt x="1" y="320"/>
                    <a:pt x="1" y="959"/>
                  </a:cubicBezTo>
                  <a:cubicBezTo>
                    <a:pt x="151" y="5924"/>
                    <a:pt x="1279" y="10888"/>
                    <a:pt x="3310" y="15401"/>
                  </a:cubicBezTo>
                  <a:cubicBezTo>
                    <a:pt x="5416" y="19989"/>
                    <a:pt x="8049" y="24276"/>
                    <a:pt x="11208" y="28112"/>
                  </a:cubicBezTo>
                  <a:cubicBezTo>
                    <a:pt x="14592" y="32249"/>
                    <a:pt x="18278" y="36010"/>
                    <a:pt x="22340" y="39470"/>
                  </a:cubicBezTo>
                  <a:cubicBezTo>
                    <a:pt x="26401" y="43005"/>
                    <a:pt x="30613" y="46314"/>
                    <a:pt x="34675" y="49699"/>
                  </a:cubicBezTo>
                  <a:cubicBezTo>
                    <a:pt x="38812" y="53234"/>
                    <a:pt x="43249" y="56544"/>
                    <a:pt x="47838" y="59552"/>
                  </a:cubicBezTo>
                  <a:cubicBezTo>
                    <a:pt x="48364" y="59928"/>
                    <a:pt x="48966" y="60229"/>
                    <a:pt x="49568" y="60605"/>
                  </a:cubicBezTo>
                  <a:cubicBezTo>
                    <a:pt x="49725" y="60695"/>
                    <a:pt x="49881" y="60735"/>
                    <a:pt x="50029" y="60735"/>
                  </a:cubicBezTo>
                  <a:cubicBezTo>
                    <a:pt x="50866" y="60735"/>
                    <a:pt x="51429" y="59462"/>
                    <a:pt x="50470" y="58950"/>
                  </a:cubicBezTo>
                  <a:cubicBezTo>
                    <a:pt x="45882" y="56243"/>
                    <a:pt x="41520" y="53084"/>
                    <a:pt x="37458" y="49549"/>
                  </a:cubicBezTo>
                  <a:cubicBezTo>
                    <a:pt x="33396" y="46239"/>
                    <a:pt x="29184" y="42854"/>
                    <a:pt x="25123" y="39470"/>
                  </a:cubicBezTo>
                  <a:cubicBezTo>
                    <a:pt x="21136" y="36085"/>
                    <a:pt x="17375" y="32399"/>
                    <a:pt x="13840" y="28488"/>
                  </a:cubicBezTo>
                  <a:cubicBezTo>
                    <a:pt x="13088" y="27586"/>
                    <a:pt x="12186" y="26457"/>
                    <a:pt x="11509" y="25555"/>
                  </a:cubicBezTo>
                  <a:cubicBezTo>
                    <a:pt x="10832" y="24727"/>
                    <a:pt x="10080" y="23599"/>
                    <a:pt x="9403" y="22546"/>
                  </a:cubicBezTo>
                  <a:cubicBezTo>
                    <a:pt x="7974" y="20591"/>
                    <a:pt x="6770" y="18485"/>
                    <a:pt x="5717" y="16303"/>
                  </a:cubicBezTo>
                  <a:cubicBezTo>
                    <a:pt x="5416" y="15777"/>
                    <a:pt x="5191" y="15175"/>
                    <a:pt x="4890" y="14649"/>
                  </a:cubicBezTo>
                  <a:lnTo>
                    <a:pt x="4739" y="14273"/>
                  </a:lnTo>
                  <a:cubicBezTo>
                    <a:pt x="4739" y="14197"/>
                    <a:pt x="4664" y="14122"/>
                    <a:pt x="4664" y="14047"/>
                  </a:cubicBezTo>
                  <a:cubicBezTo>
                    <a:pt x="4589" y="13896"/>
                    <a:pt x="4438" y="13445"/>
                    <a:pt x="4288" y="13144"/>
                  </a:cubicBezTo>
                  <a:cubicBezTo>
                    <a:pt x="3912" y="12091"/>
                    <a:pt x="3461" y="10963"/>
                    <a:pt x="3160" y="9835"/>
                  </a:cubicBezTo>
                  <a:cubicBezTo>
                    <a:pt x="2859" y="8631"/>
                    <a:pt x="2558" y="7503"/>
                    <a:pt x="2332" y="6300"/>
                  </a:cubicBezTo>
                  <a:cubicBezTo>
                    <a:pt x="2257" y="5999"/>
                    <a:pt x="2257" y="5698"/>
                    <a:pt x="2182" y="5397"/>
                  </a:cubicBezTo>
                  <a:cubicBezTo>
                    <a:pt x="2182" y="5247"/>
                    <a:pt x="2182" y="5096"/>
                    <a:pt x="2107" y="5021"/>
                  </a:cubicBezTo>
                  <a:cubicBezTo>
                    <a:pt x="2107" y="4966"/>
                    <a:pt x="2107" y="4911"/>
                    <a:pt x="2107" y="4871"/>
                  </a:cubicBezTo>
                  <a:lnTo>
                    <a:pt x="2107" y="4645"/>
                  </a:lnTo>
                  <a:cubicBezTo>
                    <a:pt x="2032" y="4043"/>
                    <a:pt x="2032" y="3442"/>
                    <a:pt x="1956" y="2840"/>
                  </a:cubicBezTo>
                  <a:cubicBezTo>
                    <a:pt x="1881" y="2238"/>
                    <a:pt x="1881" y="1561"/>
                    <a:pt x="1881" y="959"/>
                  </a:cubicBezTo>
                  <a:cubicBezTo>
                    <a:pt x="1881" y="320"/>
                    <a:pt x="1411" y="0"/>
                    <a:pt x="941" y="0"/>
                  </a:cubicBezTo>
                  <a:close/>
                </a:path>
              </a:pathLst>
            </a:custGeom>
            <a:solidFill>
              <a:srgbClr val="88A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" name="Google Shape;154;g137e29a6e33_0_798"/>
          <p:cNvGrpSpPr/>
          <p:nvPr/>
        </p:nvGrpSpPr>
        <p:grpSpPr>
          <a:xfrm rot="-10788347">
            <a:off x="6362499" y="582785"/>
            <a:ext cx="285203" cy="405576"/>
            <a:chOff x="1361275" y="244825"/>
            <a:chExt cx="4833925" cy="5166575"/>
          </a:xfrm>
        </p:grpSpPr>
        <p:sp>
          <p:nvSpPr>
            <p:cNvPr id="155" name="Google Shape;155;g137e29a6e33_0_798"/>
            <p:cNvSpPr/>
            <p:nvPr/>
          </p:nvSpPr>
          <p:spPr>
            <a:xfrm>
              <a:off x="3252800" y="2793500"/>
              <a:ext cx="2769775" cy="933175"/>
            </a:xfrm>
            <a:custGeom>
              <a:avLst/>
              <a:gdLst/>
              <a:ahLst/>
              <a:cxnLst/>
              <a:rect l="l" t="t" r="r" b="b"/>
              <a:pathLst>
                <a:path w="110791" h="37327" extrusionOk="0">
                  <a:moveTo>
                    <a:pt x="109540" y="0"/>
                  </a:moveTo>
                  <a:cubicBezTo>
                    <a:pt x="109302" y="0"/>
                    <a:pt x="109044" y="99"/>
                    <a:pt x="108806" y="338"/>
                  </a:cubicBezTo>
                  <a:lnTo>
                    <a:pt x="108806" y="20"/>
                  </a:lnTo>
                  <a:cubicBezTo>
                    <a:pt x="97694" y="10498"/>
                    <a:pt x="84994" y="19070"/>
                    <a:pt x="71024" y="25103"/>
                  </a:cubicBezTo>
                  <a:cubicBezTo>
                    <a:pt x="57054" y="31453"/>
                    <a:pt x="42131" y="34628"/>
                    <a:pt x="27209" y="35263"/>
                  </a:cubicBezTo>
                  <a:cubicBezTo>
                    <a:pt x="25818" y="35314"/>
                    <a:pt x="24427" y="35340"/>
                    <a:pt x="23037" y="35340"/>
                  </a:cubicBezTo>
                  <a:cubicBezTo>
                    <a:pt x="15862" y="35340"/>
                    <a:pt x="8724" y="34636"/>
                    <a:pt x="1809" y="33040"/>
                  </a:cubicBezTo>
                  <a:cubicBezTo>
                    <a:pt x="1712" y="33016"/>
                    <a:pt x="1618" y="33004"/>
                    <a:pt x="1529" y="33004"/>
                  </a:cubicBezTo>
                  <a:cubicBezTo>
                    <a:pt x="453" y="33004"/>
                    <a:pt x="1" y="34652"/>
                    <a:pt x="1174" y="34945"/>
                  </a:cubicBezTo>
                  <a:cubicBezTo>
                    <a:pt x="8635" y="36533"/>
                    <a:pt x="16255" y="37326"/>
                    <a:pt x="23915" y="37326"/>
                  </a:cubicBezTo>
                  <a:cubicBezTo>
                    <a:pt x="31574" y="37326"/>
                    <a:pt x="39274" y="36533"/>
                    <a:pt x="46894" y="34945"/>
                  </a:cubicBezTo>
                  <a:cubicBezTo>
                    <a:pt x="62134" y="31770"/>
                    <a:pt x="76421" y="25738"/>
                    <a:pt x="89756" y="17483"/>
                  </a:cubicBezTo>
                  <a:cubicBezTo>
                    <a:pt x="97059" y="12720"/>
                    <a:pt x="104044" y="7640"/>
                    <a:pt x="110076" y="1608"/>
                  </a:cubicBezTo>
                  <a:cubicBezTo>
                    <a:pt x="110790" y="893"/>
                    <a:pt x="110255" y="0"/>
                    <a:pt x="109540" y="0"/>
                  </a:cubicBezTo>
                  <a:close/>
                </a:path>
              </a:pathLst>
            </a:custGeom>
            <a:solidFill>
              <a:srgbClr val="005761"/>
            </a:solidFill>
            <a:ln w="9525" cap="flat" cmpd="sng">
              <a:solidFill>
                <a:srgbClr val="0057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g137e29a6e33_0_798"/>
            <p:cNvSpPr/>
            <p:nvPr/>
          </p:nvSpPr>
          <p:spPr>
            <a:xfrm>
              <a:off x="1586550" y="1832125"/>
              <a:ext cx="1699700" cy="1751375"/>
            </a:xfrm>
            <a:custGeom>
              <a:avLst/>
              <a:gdLst/>
              <a:ahLst/>
              <a:cxnLst/>
              <a:rect l="l" t="t" r="r" b="b"/>
              <a:pathLst>
                <a:path w="67988" h="70055" extrusionOk="0">
                  <a:moveTo>
                    <a:pt x="1255" y="0"/>
                  </a:moveTo>
                  <a:cubicBezTo>
                    <a:pt x="653" y="0"/>
                    <a:pt x="0" y="543"/>
                    <a:pt x="196" y="1328"/>
                  </a:cubicBezTo>
                  <a:cubicBezTo>
                    <a:pt x="3054" y="13393"/>
                    <a:pt x="8451" y="24823"/>
                    <a:pt x="16389" y="34665"/>
                  </a:cubicBezTo>
                  <a:cubicBezTo>
                    <a:pt x="24644" y="44508"/>
                    <a:pt x="35121" y="52763"/>
                    <a:pt x="46551" y="58795"/>
                  </a:cubicBezTo>
                  <a:cubicBezTo>
                    <a:pt x="52901" y="62923"/>
                    <a:pt x="59886" y="66098"/>
                    <a:pt x="66236" y="69908"/>
                  </a:cubicBezTo>
                  <a:cubicBezTo>
                    <a:pt x="66441" y="70010"/>
                    <a:pt x="66630" y="70055"/>
                    <a:pt x="66798" y="70055"/>
                  </a:cubicBezTo>
                  <a:cubicBezTo>
                    <a:pt x="67670" y="70055"/>
                    <a:pt x="67987" y="68852"/>
                    <a:pt x="67189" y="68320"/>
                  </a:cubicBezTo>
                  <a:cubicBezTo>
                    <a:pt x="56076" y="61653"/>
                    <a:pt x="44329" y="55938"/>
                    <a:pt x="33851" y="48318"/>
                  </a:cubicBezTo>
                  <a:cubicBezTo>
                    <a:pt x="23374" y="41015"/>
                    <a:pt x="15119" y="31490"/>
                    <a:pt x="9404" y="20378"/>
                  </a:cubicBezTo>
                  <a:cubicBezTo>
                    <a:pt x="6229" y="14028"/>
                    <a:pt x="3689" y="7360"/>
                    <a:pt x="2101" y="693"/>
                  </a:cubicBezTo>
                  <a:cubicBezTo>
                    <a:pt x="1980" y="207"/>
                    <a:pt x="1627" y="0"/>
                    <a:pt x="1255" y="0"/>
                  </a:cubicBezTo>
                  <a:close/>
                </a:path>
              </a:pathLst>
            </a:custGeom>
            <a:solidFill>
              <a:srgbClr val="005761"/>
            </a:solidFill>
            <a:ln w="9525" cap="flat" cmpd="sng">
              <a:solidFill>
                <a:srgbClr val="0057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g137e29a6e33_0_798"/>
            <p:cNvSpPr/>
            <p:nvPr/>
          </p:nvSpPr>
          <p:spPr>
            <a:xfrm>
              <a:off x="2210575" y="1484300"/>
              <a:ext cx="1010725" cy="2142275"/>
            </a:xfrm>
            <a:custGeom>
              <a:avLst/>
              <a:gdLst/>
              <a:ahLst/>
              <a:cxnLst/>
              <a:rect l="l" t="t" r="r" b="b"/>
              <a:pathLst>
                <a:path w="40429" h="85691" extrusionOk="0">
                  <a:moveTo>
                    <a:pt x="1905" y="1"/>
                  </a:moveTo>
                  <a:cubicBezTo>
                    <a:pt x="1429" y="1"/>
                    <a:pt x="953" y="318"/>
                    <a:pt x="953" y="953"/>
                  </a:cubicBezTo>
                  <a:cubicBezTo>
                    <a:pt x="635" y="13653"/>
                    <a:pt x="0" y="26988"/>
                    <a:pt x="3493" y="39371"/>
                  </a:cubicBezTo>
                  <a:cubicBezTo>
                    <a:pt x="5080" y="45403"/>
                    <a:pt x="7938" y="50801"/>
                    <a:pt x="11748" y="55563"/>
                  </a:cubicBezTo>
                  <a:cubicBezTo>
                    <a:pt x="15875" y="60643"/>
                    <a:pt x="20320" y="65088"/>
                    <a:pt x="25083" y="69216"/>
                  </a:cubicBezTo>
                  <a:cubicBezTo>
                    <a:pt x="30163" y="73978"/>
                    <a:pt x="34608" y="79058"/>
                    <a:pt x="38418" y="85091"/>
                  </a:cubicBezTo>
                  <a:cubicBezTo>
                    <a:pt x="38629" y="85514"/>
                    <a:pt x="38947" y="85690"/>
                    <a:pt x="39253" y="85690"/>
                  </a:cubicBezTo>
                  <a:cubicBezTo>
                    <a:pt x="39864" y="85690"/>
                    <a:pt x="40429" y="84985"/>
                    <a:pt x="40005" y="84138"/>
                  </a:cubicBezTo>
                  <a:cubicBezTo>
                    <a:pt x="33973" y="73343"/>
                    <a:pt x="23813" y="66358"/>
                    <a:pt x="15875" y="57151"/>
                  </a:cubicBezTo>
                  <a:cubicBezTo>
                    <a:pt x="11430" y="52706"/>
                    <a:pt x="8255" y="46991"/>
                    <a:pt x="6033" y="41276"/>
                  </a:cubicBezTo>
                  <a:cubicBezTo>
                    <a:pt x="4128" y="35243"/>
                    <a:pt x="3175" y="28893"/>
                    <a:pt x="2858" y="22861"/>
                  </a:cubicBezTo>
                  <a:cubicBezTo>
                    <a:pt x="2540" y="15558"/>
                    <a:pt x="2540" y="8256"/>
                    <a:pt x="2858" y="953"/>
                  </a:cubicBezTo>
                  <a:cubicBezTo>
                    <a:pt x="2858" y="318"/>
                    <a:pt x="2382" y="1"/>
                    <a:pt x="1905" y="1"/>
                  </a:cubicBezTo>
                  <a:close/>
                </a:path>
              </a:pathLst>
            </a:custGeom>
            <a:solidFill>
              <a:srgbClr val="005761"/>
            </a:solidFill>
            <a:ln w="9525" cap="flat" cmpd="sng">
              <a:solidFill>
                <a:srgbClr val="0057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g137e29a6e33_0_798"/>
            <p:cNvSpPr/>
            <p:nvPr/>
          </p:nvSpPr>
          <p:spPr>
            <a:xfrm>
              <a:off x="2869375" y="471900"/>
              <a:ext cx="425175" cy="3093775"/>
            </a:xfrm>
            <a:custGeom>
              <a:avLst/>
              <a:gdLst/>
              <a:ahLst/>
              <a:cxnLst/>
              <a:rect l="l" t="t" r="r" b="b"/>
              <a:pathLst>
                <a:path w="17007" h="123751" extrusionOk="0">
                  <a:moveTo>
                    <a:pt x="15935" y="1"/>
                  </a:moveTo>
                  <a:cubicBezTo>
                    <a:pt x="15507" y="1"/>
                    <a:pt x="15063" y="252"/>
                    <a:pt x="14923" y="809"/>
                  </a:cubicBezTo>
                  <a:cubicBezTo>
                    <a:pt x="8256" y="16367"/>
                    <a:pt x="4128" y="32877"/>
                    <a:pt x="2223" y="49704"/>
                  </a:cubicBezTo>
                  <a:cubicBezTo>
                    <a:pt x="1" y="65897"/>
                    <a:pt x="636" y="82089"/>
                    <a:pt x="4446" y="97964"/>
                  </a:cubicBezTo>
                  <a:cubicBezTo>
                    <a:pt x="6668" y="106854"/>
                    <a:pt x="10161" y="115427"/>
                    <a:pt x="14606" y="123364"/>
                  </a:cubicBezTo>
                  <a:cubicBezTo>
                    <a:pt x="14786" y="123634"/>
                    <a:pt x="15042" y="123751"/>
                    <a:pt x="15303" y="123751"/>
                  </a:cubicBezTo>
                  <a:cubicBezTo>
                    <a:pt x="15962" y="123751"/>
                    <a:pt x="16648" y="123004"/>
                    <a:pt x="16193" y="122094"/>
                  </a:cubicBezTo>
                  <a:cubicBezTo>
                    <a:pt x="8573" y="108442"/>
                    <a:pt x="4128" y="92884"/>
                    <a:pt x="3176" y="76692"/>
                  </a:cubicBezTo>
                  <a:cubicBezTo>
                    <a:pt x="2223" y="60499"/>
                    <a:pt x="3811" y="43989"/>
                    <a:pt x="7938" y="27797"/>
                  </a:cubicBezTo>
                  <a:cubicBezTo>
                    <a:pt x="10161" y="18907"/>
                    <a:pt x="13018" y="10017"/>
                    <a:pt x="16828" y="1127"/>
                  </a:cubicBezTo>
                  <a:cubicBezTo>
                    <a:pt x="17007" y="413"/>
                    <a:pt x="16484" y="1"/>
                    <a:pt x="15935" y="1"/>
                  </a:cubicBezTo>
                  <a:close/>
                </a:path>
              </a:pathLst>
            </a:custGeom>
            <a:solidFill>
              <a:srgbClr val="005761"/>
            </a:solidFill>
            <a:ln w="9525" cap="flat" cmpd="sng">
              <a:solidFill>
                <a:srgbClr val="0057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g137e29a6e33_0_798"/>
            <p:cNvSpPr/>
            <p:nvPr/>
          </p:nvSpPr>
          <p:spPr>
            <a:xfrm>
              <a:off x="3078175" y="651750"/>
              <a:ext cx="2833925" cy="3016275"/>
            </a:xfrm>
            <a:custGeom>
              <a:avLst/>
              <a:gdLst/>
              <a:ahLst/>
              <a:cxnLst/>
              <a:rect l="l" t="t" r="r" b="b"/>
              <a:pathLst>
                <a:path w="113357" h="120651" extrusionOk="0">
                  <a:moveTo>
                    <a:pt x="112181" y="0"/>
                  </a:moveTo>
                  <a:cubicBezTo>
                    <a:pt x="111875" y="0"/>
                    <a:pt x="111558" y="177"/>
                    <a:pt x="111346" y="600"/>
                  </a:cubicBezTo>
                  <a:lnTo>
                    <a:pt x="111346" y="918"/>
                  </a:lnTo>
                  <a:cubicBezTo>
                    <a:pt x="101821" y="21873"/>
                    <a:pt x="90391" y="41875"/>
                    <a:pt x="77374" y="60925"/>
                  </a:cubicBezTo>
                  <a:cubicBezTo>
                    <a:pt x="71024" y="69815"/>
                    <a:pt x="64039" y="78070"/>
                    <a:pt x="56419" y="86008"/>
                  </a:cubicBezTo>
                  <a:cubicBezTo>
                    <a:pt x="49434" y="93310"/>
                    <a:pt x="41496" y="99978"/>
                    <a:pt x="32606" y="106010"/>
                  </a:cubicBezTo>
                  <a:cubicBezTo>
                    <a:pt x="23399" y="112360"/>
                    <a:pt x="12604" y="116805"/>
                    <a:pt x="1174" y="118710"/>
                  </a:cubicBezTo>
                  <a:cubicBezTo>
                    <a:pt x="1" y="119003"/>
                    <a:pt x="453" y="120651"/>
                    <a:pt x="1529" y="120651"/>
                  </a:cubicBezTo>
                  <a:cubicBezTo>
                    <a:pt x="1618" y="120651"/>
                    <a:pt x="1712" y="120639"/>
                    <a:pt x="1809" y="120615"/>
                  </a:cubicBezTo>
                  <a:cubicBezTo>
                    <a:pt x="22446" y="117123"/>
                    <a:pt x="40226" y="104740"/>
                    <a:pt x="54831" y="90453"/>
                  </a:cubicBezTo>
                  <a:cubicBezTo>
                    <a:pt x="70706" y="74578"/>
                    <a:pt x="84041" y="56163"/>
                    <a:pt x="95154" y="36478"/>
                  </a:cubicBezTo>
                  <a:cubicBezTo>
                    <a:pt x="101504" y="25048"/>
                    <a:pt x="107219" y="13300"/>
                    <a:pt x="112934" y="1553"/>
                  </a:cubicBezTo>
                  <a:cubicBezTo>
                    <a:pt x="113357" y="706"/>
                    <a:pt x="112792" y="0"/>
                    <a:pt x="112181" y="0"/>
                  </a:cubicBezTo>
                  <a:close/>
                </a:path>
              </a:pathLst>
            </a:custGeom>
            <a:solidFill>
              <a:srgbClr val="005761"/>
            </a:solidFill>
            <a:ln w="9525" cap="flat" cmpd="sng">
              <a:solidFill>
                <a:srgbClr val="0057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g137e29a6e33_0_798"/>
            <p:cNvSpPr/>
            <p:nvPr/>
          </p:nvSpPr>
          <p:spPr>
            <a:xfrm>
              <a:off x="3250375" y="2650625"/>
              <a:ext cx="2168950" cy="929450"/>
            </a:xfrm>
            <a:custGeom>
              <a:avLst/>
              <a:gdLst/>
              <a:ahLst/>
              <a:cxnLst/>
              <a:rect l="l" t="t" r="r" b="b"/>
              <a:pathLst>
                <a:path w="86758" h="37178" extrusionOk="0">
                  <a:moveTo>
                    <a:pt x="85507" y="0"/>
                  </a:moveTo>
                  <a:cubicBezTo>
                    <a:pt x="85269" y="0"/>
                    <a:pt x="85011" y="99"/>
                    <a:pt x="84773" y="338"/>
                  </a:cubicBezTo>
                  <a:cubicBezTo>
                    <a:pt x="63133" y="22605"/>
                    <a:pt x="33439" y="35268"/>
                    <a:pt x="2422" y="35268"/>
                  </a:cubicBezTo>
                  <a:cubicBezTo>
                    <a:pt x="2038" y="35268"/>
                    <a:pt x="1655" y="35266"/>
                    <a:pt x="1271" y="35263"/>
                  </a:cubicBezTo>
                  <a:cubicBezTo>
                    <a:pt x="1" y="35263"/>
                    <a:pt x="1" y="37168"/>
                    <a:pt x="1271" y="37168"/>
                  </a:cubicBezTo>
                  <a:cubicBezTo>
                    <a:pt x="1767" y="37174"/>
                    <a:pt x="2263" y="37177"/>
                    <a:pt x="2759" y="37177"/>
                  </a:cubicBezTo>
                  <a:cubicBezTo>
                    <a:pt x="27013" y="37177"/>
                    <a:pt x="50884" y="29579"/>
                    <a:pt x="70486" y="15578"/>
                  </a:cubicBezTo>
                  <a:cubicBezTo>
                    <a:pt x="76201" y="11450"/>
                    <a:pt x="81281" y="6688"/>
                    <a:pt x="86043" y="1608"/>
                  </a:cubicBezTo>
                  <a:cubicBezTo>
                    <a:pt x="86757" y="893"/>
                    <a:pt x="86222" y="0"/>
                    <a:pt x="85507" y="0"/>
                  </a:cubicBezTo>
                  <a:close/>
                </a:path>
              </a:pathLst>
            </a:custGeom>
            <a:solidFill>
              <a:srgbClr val="005761"/>
            </a:solidFill>
            <a:ln w="9525" cap="flat" cmpd="sng">
              <a:solidFill>
                <a:srgbClr val="0057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g137e29a6e33_0_798"/>
            <p:cNvSpPr/>
            <p:nvPr/>
          </p:nvSpPr>
          <p:spPr>
            <a:xfrm>
              <a:off x="3201800" y="1545900"/>
              <a:ext cx="1069375" cy="1980300"/>
            </a:xfrm>
            <a:custGeom>
              <a:avLst/>
              <a:gdLst/>
              <a:ahLst/>
              <a:cxnLst/>
              <a:rect l="l" t="t" r="r" b="b"/>
              <a:pathLst>
                <a:path w="42775" h="79212" extrusionOk="0">
                  <a:moveTo>
                    <a:pt x="41578" y="0"/>
                  </a:moveTo>
                  <a:cubicBezTo>
                    <a:pt x="41187" y="0"/>
                    <a:pt x="40806" y="204"/>
                    <a:pt x="40679" y="712"/>
                  </a:cubicBezTo>
                  <a:cubicBezTo>
                    <a:pt x="33694" y="22302"/>
                    <a:pt x="23851" y="42939"/>
                    <a:pt x="11469" y="61989"/>
                  </a:cubicBezTo>
                  <a:cubicBezTo>
                    <a:pt x="7976" y="67387"/>
                    <a:pt x="4484" y="72784"/>
                    <a:pt x="674" y="77864"/>
                  </a:cubicBezTo>
                  <a:cubicBezTo>
                    <a:pt x="0" y="78538"/>
                    <a:pt x="597" y="79211"/>
                    <a:pt x="1341" y="79211"/>
                  </a:cubicBezTo>
                  <a:cubicBezTo>
                    <a:pt x="1649" y="79211"/>
                    <a:pt x="1982" y="79095"/>
                    <a:pt x="2261" y="78817"/>
                  </a:cubicBezTo>
                  <a:cubicBezTo>
                    <a:pt x="16231" y="60719"/>
                    <a:pt x="27344" y="40717"/>
                    <a:pt x="35916" y="19444"/>
                  </a:cubicBezTo>
                  <a:cubicBezTo>
                    <a:pt x="38456" y="13412"/>
                    <a:pt x="40361" y="7379"/>
                    <a:pt x="42584" y="1029"/>
                  </a:cubicBezTo>
                  <a:cubicBezTo>
                    <a:pt x="42774" y="458"/>
                    <a:pt x="42165" y="0"/>
                    <a:pt x="41578" y="0"/>
                  </a:cubicBezTo>
                  <a:close/>
                </a:path>
              </a:pathLst>
            </a:custGeom>
            <a:solidFill>
              <a:srgbClr val="005761"/>
            </a:solidFill>
            <a:ln w="9525" cap="flat" cmpd="sng">
              <a:solidFill>
                <a:srgbClr val="0057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g137e29a6e33_0_798"/>
            <p:cNvSpPr/>
            <p:nvPr/>
          </p:nvSpPr>
          <p:spPr>
            <a:xfrm>
              <a:off x="3147200" y="1300300"/>
              <a:ext cx="454325" cy="2311275"/>
            </a:xfrm>
            <a:custGeom>
              <a:avLst/>
              <a:gdLst/>
              <a:ahLst/>
              <a:cxnLst/>
              <a:rect l="l" t="t" r="r" b="b"/>
              <a:pathLst>
                <a:path w="18173" h="92451" extrusionOk="0">
                  <a:moveTo>
                    <a:pt x="16946" y="1"/>
                  </a:moveTo>
                  <a:cubicBezTo>
                    <a:pt x="16546" y="1"/>
                    <a:pt x="16118" y="208"/>
                    <a:pt x="15875" y="693"/>
                  </a:cubicBezTo>
                  <a:cubicBezTo>
                    <a:pt x="7938" y="23236"/>
                    <a:pt x="2858" y="47048"/>
                    <a:pt x="953" y="70861"/>
                  </a:cubicBezTo>
                  <a:cubicBezTo>
                    <a:pt x="318" y="77846"/>
                    <a:pt x="0" y="84831"/>
                    <a:pt x="0" y="91498"/>
                  </a:cubicBezTo>
                  <a:cubicBezTo>
                    <a:pt x="0" y="92133"/>
                    <a:pt x="477" y="92451"/>
                    <a:pt x="953" y="92451"/>
                  </a:cubicBezTo>
                  <a:cubicBezTo>
                    <a:pt x="1429" y="92451"/>
                    <a:pt x="1905" y="92133"/>
                    <a:pt x="1905" y="91498"/>
                  </a:cubicBezTo>
                  <a:cubicBezTo>
                    <a:pt x="2223" y="67368"/>
                    <a:pt x="5715" y="43556"/>
                    <a:pt x="11748" y="20378"/>
                  </a:cubicBezTo>
                  <a:cubicBezTo>
                    <a:pt x="13653" y="14028"/>
                    <a:pt x="15558" y="7678"/>
                    <a:pt x="17780" y="1328"/>
                  </a:cubicBezTo>
                  <a:cubicBezTo>
                    <a:pt x="18173" y="543"/>
                    <a:pt x="17595" y="1"/>
                    <a:pt x="16946" y="1"/>
                  </a:cubicBezTo>
                  <a:close/>
                </a:path>
              </a:pathLst>
            </a:custGeom>
            <a:solidFill>
              <a:srgbClr val="005761"/>
            </a:solidFill>
            <a:ln w="9525" cap="flat" cmpd="sng">
              <a:solidFill>
                <a:srgbClr val="0057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g137e29a6e33_0_798"/>
            <p:cNvSpPr/>
            <p:nvPr/>
          </p:nvSpPr>
          <p:spPr>
            <a:xfrm>
              <a:off x="3176950" y="1208525"/>
              <a:ext cx="1895950" cy="2300350"/>
            </a:xfrm>
            <a:custGeom>
              <a:avLst/>
              <a:gdLst/>
              <a:ahLst/>
              <a:cxnLst/>
              <a:rect l="l" t="t" r="r" b="b"/>
              <a:pathLst>
                <a:path w="75838" h="92014" extrusionOk="0">
                  <a:moveTo>
                    <a:pt x="74761" y="0"/>
                  </a:moveTo>
                  <a:cubicBezTo>
                    <a:pt x="74389" y="0"/>
                    <a:pt x="73991" y="178"/>
                    <a:pt x="73740" y="554"/>
                  </a:cubicBezTo>
                  <a:cubicBezTo>
                    <a:pt x="69930" y="14207"/>
                    <a:pt x="62945" y="26907"/>
                    <a:pt x="53420" y="37702"/>
                  </a:cubicBezTo>
                  <a:cubicBezTo>
                    <a:pt x="43578" y="49767"/>
                    <a:pt x="32465" y="60879"/>
                    <a:pt x="21035" y="71357"/>
                  </a:cubicBezTo>
                  <a:cubicBezTo>
                    <a:pt x="14368" y="77707"/>
                    <a:pt x="7383" y="84057"/>
                    <a:pt x="715" y="90407"/>
                  </a:cubicBezTo>
                  <a:cubicBezTo>
                    <a:pt x="1" y="91121"/>
                    <a:pt x="537" y="92014"/>
                    <a:pt x="1251" y="92014"/>
                  </a:cubicBezTo>
                  <a:cubicBezTo>
                    <a:pt x="1489" y="92014"/>
                    <a:pt x="1747" y="91915"/>
                    <a:pt x="1985" y="91677"/>
                  </a:cubicBezTo>
                  <a:cubicBezTo>
                    <a:pt x="14050" y="80247"/>
                    <a:pt x="26433" y="69134"/>
                    <a:pt x="38180" y="57387"/>
                  </a:cubicBezTo>
                  <a:cubicBezTo>
                    <a:pt x="48975" y="47227"/>
                    <a:pt x="58500" y="35797"/>
                    <a:pt x="66120" y="23414"/>
                  </a:cubicBezTo>
                  <a:cubicBezTo>
                    <a:pt x="70565" y="16429"/>
                    <a:pt x="73740" y="8809"/>
                    <a:pt x="75645" y="1189"/>
                  </a:cubicBezTo>
                  <a:cubicBezTo>
                    <a:pt x="75837" y="420"/>
                    <a:pt x="75331" y="0"/>
                    <a:pt x="74761" y="0"/>
                  </a:cubicBezTo>
                  <a:close/>
                </a:path>
              </a:pathLst>
            </a:custGeom>
            <a:solidFill>
              <a:srgbClr val="005761"/>
            </a:solidFill>
            <a:ln w="9525" cap="flat" cmpd="sng">
              <a:solidFill>
                <a:srgbClr val="0057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g137e29a6e33_0_798"/>
            <p:cNvSpPr/>
            <p:nvPr/>
          </p:nvSpPr>
          <p:spPr>
            <a:xfrm>
              <a:off x="2901125" y="3202575"/>
              <a:ext cx="682650" cy="750800"/>
            </a:xfrm>
            <a:custGeom>
              <a:avLst/>
              <a:gdLst/>
              <a:ahLst/>
              <a:cxnLst/>
              <a:rect l="l" t="t" r="r" b="b"/>
              <a:pathLst>
                <a:path w="27306" h="30032" extrusionOk="0">
                  <a:moveTo>
                    <a:pt x="3238" y="1"/>
                  </a:moveTo>
                  <a:cubicBezTo>
                    <a:pt x="2262" y="1"/>
                    <a:pt x="1048" y="836"/>
                    <a:pt x="636" y="2072"/>
                  </a:cubicBezTo>
                  <a:cubicBezTo>
                    <a:pt x="1" y="3977"/>
                    <a:pt x="1" y="6200"/>
                    <a:pt x="953" y="7787"/>
                  </a:cubicBezTo>
                  <a:cubicBezTo>
                    <a:pt x="3811" y="13502"/>
                    <a:pt x="5716" y="19217"/>
                    <a:pt x="6668" y="25567"/>
                  </a:cubicBezTo>
                  <a:cubicBezTo>
                    <a:pt x="6668" y="26837"/>
                    <a:pt x="6351" y="28742"/>
                    <a:pt x="7938" y="29695"/>
                  </a:cubicBezTo>
                  <a:cubicBezTo>
                    <a:pt x="8256" y="29933"/>
                    <a:pt x="8613" y="30032"/>
                    <a:pt x="8990" y="30032"/>
                  </a:cubicBezTo>
                  <a:cubicBezTo>
                    <a:pt x="10121" y="30032"/>
                    <a:pt x="11431" y="29139"/>
                    <a:pt x="12383" y="28425"/>
                  </a:cubicBezTo>
                  <a:cubicBezTo>
                    <a:pt x="17463" y="26202"/>
                    <a:pt x="22226" y="23345"/>
                    <a:pt x="26988" y="19852"/>
                  </a:cubicBezTo>
                  <a:cubicBezTo>
                    <a:pt x="26988" y="19535"/>
                    <a:pt x="26988" y="19535"/>
                    <a:pt x="26988" y="19217"/>
                  </a:cubicBezTo>
                  <a:cubicBezTo>
                    <a:pt x="26988" y="18582"/>
                    <a:pt x="27306" y="17947"/>
                    <a:pt x="26988" y="17630"/>
                  </a:cubicBezTo>
                  <a:cubicBezTo>
                    <a:pt x="20321" y="11280"/>
                    <a:pt x="12383" y="6200"/>
                    <a:pt x="3493" y="2707"/>
                  </a:cubicBezTo>
                  <a:lnTo>
                    <a:pt x="4446" y="802"/>
                  </a:lnTo>
                  <a:cubicBezTo>
                    <a:pt x="4223" y="245"/>
                    <a:pt x="3765" y="1"/>
                    <a:pt x="3238" y="1"/>
                  </a:cubicBezTo>
                  <a:close/>
                </a:path>
              </a:pathLst>
            </a:custGeom>
            <a:solidFill>
              <a:srgbClr val="0057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g137e29a6e33_0_798"/>
            <p:cNvSpPr/>
            <p:nvPr/>
          </p:nvSpPr>
          <p:spPr>
            <a:xfrm>
              <a:off x="1403375" y="3677575"/>
              <a:ext cx="1897825" cy="1733825"/>
            </a:xfrm>
            <a:custGeom>
              <a:avLst/>
              <a:gdLst/>
              <a:ahLst/>
              <a:cxnLst/>
              <a:rect l="l" t="t" r="r" b="b"/>
              <a:pathLst>
                <a:path w="75913" h="69353" extrusionOk="0">
                  <a:moveTo>
                    <a:pt x="74626" y="0"/>
                  </a:moveTo>
                  <a:cubicBezTo>
                    <a:pt x="74349" y="0"/>
                    <a:pt x="74072" y="152"/>
                    <a:pt x="73881" y="535"/>
                  </a:cubicBezTo>
                  <a:lnTo>
                    <a:pt x="73563" y="535"/>
                  </a:lnTo>
                  <a:cubicBezTo>
                    <a:pt x="66261" y="13235"/>
                    <a:pt x="60863" y="27205"/>
                    <a:pt x="53561" y="39905"/>
                  </a:cubicBezTo>
                  <a:cubicBezTo>
                    <a:pt x="47211" y="51017"/>
                    <a:pt x="39273" y="61495"/>
                    <a:pt x="26573" y="65622"/>
                  </a:cubicBezTo>
                  <a:cubicBezTo>
                    <a:pt x="22149" y="66861"/>
                    <a:pt x="17527" y="67508"/>
                    <a:pt x="12872" y="67508"/>
                  </a:cubicBezTo>
                  <a:cubicBezTo>
                    <a:pt x="9177" y="67508"/>
                    <a:pt x="5462" y="67100"/>
                    <a:pt x="1808" y="66257"/>
                  </a:cubicBezTo>
                  <a:cubicBezTo>
                    <a:pt x="1711" y="66233"/>
                    <a:pt x="1618" y="66221"/>
                    <a:pt x="1529" y="66221"/>
                  </a:cubicBezTo>
                  <a:cubicBezTo>
                    <a:pt x="453" y="66221"/>
                    <a:pt x="1" y="67869"/>
                    <a:pt x="1173" y="68162"/>
                  </a:cubicBezTo>
                  <a:cubicBezTo>
                    <a:pt x="4983" y="68956"/>
                    <a:pt x="8873" y="69353"/>
                    <a:pt x="12762" y="69353"/>
                  </a:cubicBezTo>
                  <a:cubicBezTo>
                    <a:pt x="16652" y="69353"/>
                    <a:pt x="20541" y="68956"/>
                    <a:pt x="24351" y="68162"/>
                  </a:cubicBezTo>
                  <a:cubicBezTo>
                    <a:pt x="30701" y="66575"/>
                    <a:pt x="36416" y="63400"/>
                    <a:pt x="41178" y="59272"/>
                  </a:cubicBezTo>
                  <a:cubicBezTo>
                    <a:pt x="51656" y="50065"/>
                    <a:pt x="57688" y="37047"/>
                    <a:pt x="63403" y="24665"/>
                  </a:cubicBezTo>
                  <a:cubicBezTo>
                    <a:pt x="67531" y="16727"/>
                    <a:pt x="71023" y="8790"/>
                    <a:pt x="75468" y="1487"/>
                  </a:cubicBezTo>
                  <a:cubicBezTo>
                    <a:pt x="75912" y="821"/>
                    <a:pt x="75270" y="0"/>
                    <a:pt x="74626" y="0"/>
                  </a:cubicBezTo>
                  <a:close/>
                </a:path>
              </a:pathLst>
            </a:custGeom>
            <a:solidFill>
              <a:srgbClr val="005761"/>
            </a:solidFill>
            <a:ln w="9525" cap="flat" cmpd="sng">
              <a:solidFill>
                <a:srgbClr val="0057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g137e29a6e33_0_798"/>
            <p:cNvSpPr/>
            <p:nvPr/>
          </p:nvSpPr>
          <p:spPr>
            <a:xfrm>
              <a:off x="5814200" y="2605475"/>
              <a:ext cx="381000" cy="354750"/>
            </a:xfrm>
            <a:custGeom>
              <a:avLst/>
              <a:gdLst/>
              <a:ahLst/>
              <a:cxnLst/>
              <a:rect l="l" t="t" r="r" b="b"/>
              <a:pathLst>
                <a:path w="15240" h="14190" extrusionOk="0">
                  <a:moveTo>
                    <a:pt x="7407" y="3112"/>
                  </a:moveTo>
                  <a:cubicBezTo>
                    <a:pt x="9080" y="3242"/>
                    <a:pt x="10232" y="4145"/>
                    <a:pt x="11113" y="5319"/>
                  </a:cubicBezTo>
                  <a:cubicBezTo>
                    <a:pt x="11202" y="5587"/>
                    <a:pt x="11266" y="5849"/>
                    <a:pt x="11307" y="6104"/>
                  </a:cubicBezTo>
                  <a:lnTo>
                    <a:pt x="11307" y="6104"/>
                  </a:lnTo>
                  <a:cubicBezTo>
                    <a:pt x="10572" y="4574"/>
                    <a:pt x="9087" y="3391"/>
                    <a:pt x="7407" y="3112"/>
                  </a:cubicBezTo>
                  <a:close/>
                  <a:moveTo>
                    <a:pt x="6106" y="6128"/>
                  </a:moveTo>
                  <a:cubicBezTo>
                    <a:pt x="6282" y="6128"/>
                    <a:pt x="6471" y="6173"/>
                    <a:pt x="6668" y="6271"/>
                  </a:cubicBezTo>
                  <a:cubicBezTo>
                    <a:pt x="7267" y="6571"/>
                    <a:pt x="7583" y="6870"/>
                    <a:pt x="7617" y="7436"/>
                  </a:cubicBezTo>
                  <a:lnTo>
                    <a:pt x="7617" y="7436"/>
                  </a:lnTo>
                  <a:cubicBezTo>
                    <a:pt x="7045" y="7771"/>
                    <a:pt x="6380" y="7938"/>
                    <a:pt x="5715" y="7938"/>
                  </a:cubicBezTo>
                  <a:cubicBezTo>
                    <a:pt x="5490" y="7938"/>
                    <a:pt x="5264" y="7919"/>
                    <a:pt x="5043" y="7880"/>
                  </a:cubicBezTo>
                  <a:lnTo>
                    <a:pt x="5043" y="7880"/>
                  </a:lnTo>
                  <a:cubicBezTo>
                    <a:pt x="4877" y="6912"/>
                    <a:pt x="5374" y="6128"/>
                    <a:pt x="6106" y="6128"/>
                  </a:cubicBezTo>
                  <a:close/>
                  <a:moveTo>
                    <a:pt x="9295" y="6256"/>
                  </a:moveTo>
                  <a:cubicBezTo>
                    <a:pt x="9904" y="7104"/>
                    <a:pt x="9865" y="8397"/>
                    <a:pt x="8890" y="9129"/>
                  </a:cubicBezTo>
                  <a:cubicBezTo>
                    <a:pt x="9208" y="8494"/>
                    <a:pt x="9525" y="7859"/>
                    <a:pt x="9525" y="6906"/>
                  </a:cubicBezTo>
                  <a:cubicBezTo>
                    <a:pt x="9468" y="6678"/>
                    <a:pt x="9391" y="6461"/>
                    <a:pt x="9295" y="6256"/>
                  </a:cubicBezTo>
                  <a:close/>
                  <a:moveTo>
                    <a:pt x="8890" y="9129"/>
                  </a:moveTo>
                  <a:lnTo>
                    <a:pt x="8890" y="9129"/>
                  </a:lnTo>
                  <a:cubicBezTo>
                    <a:pt x="8414" y="9605"/>
                    <a:pt x="7699" y="9922"/>
                    <a:pt x="7025" y="9922"/>
                  </a:cubicBezTo>
                  <a:cubicBezTo>
                    <a:pt x="6770" y="9922"/>
                    <a:pt x="6520" y="9877"/>
                    <a:pt x="6292" y="9778"/>
                  </a:cubicBezTo>
                  <a:lnTo>
                    <a:pt x="6292" y="9778"/>
                  </a:lnTo>
                  <a:cubicBezTo>
                    <a:pt x="6311" y="9773"/>
                    <a:pt x="6331" y="9768"/>
                    <a:pt x="6350" y="9764"/>
                  </a:cubicBezTo>
                  <a:cubicBezTo>
                    <a:pt x="7303" y="9764"/>
                    <a:pt x="7938" y="9446"/>
                    <a:pt x="8890" y="9129"/>
                  </a:cubicBezTo>
                  <a:close/>
                  <a:moveTo>
                    <a:pt x="8414" y="0"/>
                  </a:moveTo>
                  <a:cubicBezTo>
                    <a:pt x="7699" y="0"/>
                    <a:pt x="6985" y="80"/>
                    <a:pt x="6350" y="239"/>
                  </a:cubicBezTo>
                  <a:cubicBezTo>
                    <a:pt x="6165" y="424"/>
                    <a:pt x="5980" y="609"/>
                    <a:pt x="5858" y="857"/>
                  </a:cubicBezTo>
                  <a:lnTo>
                    <a:pt x="5858" y="857"/>
                  </a:lnTo>
                  <a:cubicBezTo>
                    <a:pt x="5190" y="923"/>
                    <a:pt x="4561" y="1123"/>
                    <a:pt x="3997" y="1438"/>
                  </a:cubicBezTo>
                  <a:lnTo>
                    <a:pt x="3997" y="1438"/>
                  </a:lnTo>
                  <a:cubicBezTo>
                    <a:pt x="2494" y="2185"/>
                    <a:pt x="1277" y="3608"/>
                    <a:pt x="635" y="5319"/>
                  </a:cubicBezTo>
                  <a:cubicBezTo>
                    <a:pt x="0" y="7859"/>
                    <a:pt x="953" y="10716"/>
                    <a:pt x="2858" y="12621"/>
                  </a:cubicBezTo>
                  <a:cubicBezTo>
                    <a:pt x="3169" y="12843"/>
                    <a:pt x="3499" y="13041"/>
                    <a:pt x="3843" y="13213"/>
                  </a:cubicBezTo>
                  <a:lnTo>
                    <a:pt x="3843" y="13213"/>
                  </a:lnTo>
                  <a:cubicBezTo>
                    <a:pt x="4761" y="13870"/>
                    <a:pt x="5854" y="14189"/>
                    <a:pt x="6969" y="14189"/>
                  </a:cubicBezTo>
                  <a:cubicBezTo>
                    <a:pt x="7297" y="14189"/>
                    <a:pt x="7627" y="14162"/>
                    <a:pt x="7955" y="14107"/>
                  </a:cubicBezTo>
                  <a:lnTo>
                    <a:pt x="7955" y="14107"/>
                  </a:lnTo>
                  <a:cubicBezTo>
                    <a:pt x="8934" y="14086"/>
                    <a:pt x="9904" y="13908"/>
                    <a:pt x="10795" y="13574"/>
                  </a:cubicBezTo>
                  <a:cubicBezTo>
                    <a:pt x="13335" y="12304"/>
                    <a:pt x="15240" y="9446"/>
                    <a:pt x="15240" y="6589"/>
                  </a:cubicBezTo>
                  <a:cubicBezTo>
                    <a:pt x="15240" y="3731"/>
                    <a:pt x="13335" y="874"/>
                    <a:pt x="10478" y="239"/>
                  </a:cubicBezTo>
                  <a:cubicBezTo>
                    <a:pt x="9843" y="80"/>
                    <a:pt x="9128" y="0"/>
                    <a:pt x="8414" y="0"/>
                  </a:cubicBezTo>
                  <a:close/>
                </a:path>
              </a:pathLst>
            </a:custGeom>
            <a:solidFill>
              <a:srgbClr val="0057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g137e29a6e33_0_798"/>
            <p:cNvSpPr/>
            <p:nvPr/>
          </p:nvSpPr>
          <p:spPr>
            <a:xfrm>
              <a:off x="5210950" y="2438775"/>
              <a:ext cx="381025" cy="356250"/>
            </a:xfrm>
            <a:custGeom>
              <a:avLst/>
              <a:gdLst/>
              <a:ahLst/>
              <a:cxnLst/>
              <a:rect l="l" t="t" r="r" b="b"/>
              <a:pathLst>
                <a:path w="15241" h="14250" extrusionOk="0">
                  <a:moveTo>
                    <a:pt x="7178" y="2530"/>
                  </a:moveTo>
                  <a:cubicBezTo>
                    <a:pt x="8448" y="2530"/>
                    <a:pt x="9548" y="3119"/>
                    <a:pt x="10478" y="4049"/>
                  </a:cubicBezTo>
                  <a:cubicBezTo>
                    <a:pt x="10709" y="4306"/>
                    <a:pt x="10899" y="4575"/>
                    <a:pt x="11050" y="4853"/>
                  </a:cubicBezTo>
                  <a:lnTo>
                    <a:pt x="11050" y="4853"/>
                  </a:lnTo>
                  <a:cubicBezTo>
                    <a:pt x="11072" y="4902"/>
                    <a:pt x="11093" y="4952"/>
                    <a:pt x="11113" y="5002"/>
                  </a:cubicBezTo>
                  <a:cubicBezTo>
                    <a:pt x="11142" y="5177"/>
                    <a:pt x="11163" y="5349"/>
                    <a:pt x="11176" y="5519"/>
                  </a:cubicBezTo>
                  <a:lnTo>
                    <a:pt x="11176" y="5519"/>
                  </a:lnTo>
                  <a:cubicBezTo>
                    <a:pt x="10601" y="4243"/>
                    <a:pt x="9435" y="3284"/>
                    <a:pt x="7938" y="3097"/>
                  </a:cubicBezTo>
                  <a:cubicBezTo>
                    <a:pt x="7484" y="2967"/>
                    <a:pt x="7017" y="2903"/>
                    <a:pt x="6550" y="2903"/>
                  </a:cubicBezTo>
                  <a:cubicBezTo>
                    <a:pt x="5951" y="2903"/>
                    <a:pt x="5352" y="3008"/>
                    <a:pt x="4782" y="3212"/>
                  </a:cubicBezTo>
                  <a:lnTo>
                    <a:pt x="4782" y="3212"/>
                  </a:lnTo>
                  <a:cubicBezTo>
                    <a:pt x="5067" y="3013"/>
                    <a:pt x="5380" y="2863"/>
                    <a:pt x="5715" y="2779"/>
                  </a:cubicBezTo>
                  <a:cubicBezTo>
                    <a:pt x="6226" y="2609"/>
                    <a:pt x="6713" y="2530"/>
                    <a:pt x="7178" y="2530"/>
                  </a:cubicBezTo>
                  <a:close/>
                  <a:moveTo>
                    <a:pt x="5834" y="5716"/>
                  </a:moveTo>
                  <a:cubicBezTo>
                    <a:pt x="5953" y="5716"/>
                    <a:pt x="6033" y="5795"/>
                    <a:pt x="6033" y="5954"/>
                  </a:cubicBezTo>
                  <a:cubicBezTo>
                    <a:pt x="6350" y="5954"/>
                    <a:pt x="6668" y="5954"/>
                    <a:pt x="6985" y="6272"/>
                  </a:cubicBezTo>
                  <a:cubicBezTo>
                    <a:pt x="7303" y="6589"/>
                    <a:pt x="7620" y="6907"/>
                    <a:pt x="7620" y="7224"/>
                  </a:cubicBezTo>
                  <a:cubicBezTo>
                    <a:pt x="7705" y="7224"/>
                    <a:pt x="7767" y="7247"/>
                    <a:pt x="7807" y="7286"/>
                  </a:cubicBezTo>
                  <a:lnTo>
                    <a:pt x="7807" y="7286"/>
                  </a:lnTo>
                  <a:cubicBezTo>
                    <a:pt x="7262" y="7532"/>
                    <a:pt x="6614" y="7667"/>
                    <a:pt x="5955" y="7667"/>
                  </a:cubicBezTo>
                  <a:cubicBezTo>
                    <a:pt x="5663" y="7667"/>
                    <a:pt x="5369" y="7640"/>
                    <a:pt x="5081" y="7585"/>
                  </a:cubicBezTo>
                  <a:lnTo>
                    <a:pt x="5081" y="7585"/>
                  </a:lnTo>
                  <a:cubicBezTo>
                    <a:pt x="5080" y="7571"/>
                    <a:pt x="5080" y="7556"/>
                    <a:pt x="5080" y="7542"/>
                  </a:cubicBezTo>
                  <a:cubicBezTo>
                    <a:pt x="4763" y="6907"/>
                    <a:pt x="5080" y="6272"/>
                    <a:pt x="5398" y="5954"/>
                  </a:cubicBezTo>
                  <a:cubicBezTo>
                    <a:pt x="5556" y="5795"/>
                    <a:pt x="5715" y="5716"/>
                    <a:pt x="5834" y="5716"/>
                  </a:cubicBezTo>
                  <a:close/>
                  <a:moveTo>
                    <a:pt x="7856" y="7388"/>
                  </a:moveTo>
                  <a:cubicBezTo>
                    <a:pt x="7873" y="7509"/>
                    <a:pt x="7795" y="7684"/>
                    <a:pt x="7620" y="7859"/>
                  </a:cubicBezTo>
                  <a:lnTo>
                    <a:pt x="7856" y="7388"/>
                  </a:lnTo>
                  <a:close/>
                  <a:moveTo>
                    <a:pt x="8608" y="9226"/>
                  </a:moveTo>
                  <a:cubicBezTo>
                    <a:pt x="8498" y="9310"/>
                    <a:pt x="8379" y="9384"/>
                    <a:pt x="8255" y="9447"/>
                  </a:cubicBezTo>
                  <a:lnTo>
                    <a:pt x="7999" y="9447"/>
                  </a:lnTo>
                  <a:cubicBezTo>
                    <a:pt x="8188" y="9378"/>
                    <a:pt x="8390" y="9303"/>
                    <a:pt x="8608" y="9226"/>
                  </a:cubicBezTo>
                  <a:close/>
                  <a:moveTo>
                    <a:pt x="8414" y="1"/>
                  </a:moveTo>
                  <a:cubicBezTo>
                    <a:pt x="7699" y="1"/>
                    <a:pt x="6985" y="80"/>
                    <a:pt x="6350" y="239"/>
                  </a:cubicBezTo>
                  <a:cubicBezTo>
                    <a:pt x="6234" y="355"/>
                    <a:pt x="6118" y="471"/>
                    <a:pt x="6017" y="603"/>
                  </a:cubicBezTo>
                  <a:lnTo>
                    <a:pt x="6017" y="603"/>
                  </a:lnTo>
                  <a:cubicBezTo>
                    <a:pt x="5005" y="787"/>
                    <a:pt x="4050" y="1257"/>
                    <a:pt x="3261" y="1948"/>
                  </a:cubicBezTo>
                  <a:lnTo>
                    <a:pt x="3261" y="1948"/>
                  </a:lnTo>
                  <a:cubicBezTo>
                    <a:pt x="2241" y="2699"/>
                    <a:pt x="1412" y="3776"/>
                    <a:pt x="953" y="5002"/>
                  </a:cubicBezTo>
                  <a:cubicBezTo>
                    <a:pt x="0" y="7542"/>
                    <a:pt x="635" y="10717"/>
                    <a:pt x="2858" y="12622"/>
                  </a:cubicBezTo>
                  <a:cubicBezTo>
                    <a:pt x="2858" y="12622"/>
                    <a:pt x="2858" y="12622"/>
                    <a:pt x="2858" y="12622"/>
                  </a:cubicBezTo>
                  <a:lnTo>
                    <a:pt x="2858" y="12622"/>
                  </a:lnTo>
                  <a:cubicBezTo>
                    <a:pt x="3641" y="13293"/>
                    <a:pt x="4583" y="13728"/>
                    <a:pt x="5572" y="13926"/>
                  </a:cubicBezTo>
                  <a:lnTo>
                    <a:pt x="5572" y="13926"/>
                  </a:lnTo>
                  <a:cubicBezTo>
                    <a:pt x="6304" y="14136"/>
                    <a:pt x="7064" y="14250"/>
                    <a:pt x="7820" y="14250"/>
                  </a:cubicBezTo>
                  <a:cubicBezTo>
                    <a:pt x="8845" y="14250"/>
                    <a:pt x="9863" y="14040"/>
                    <a:pt x="10795" y="13574"/>
                  </a:cubicBezTo>
                  <a:cubicBezTo>
                    <a:pt x="13653" y="12304"/>
                    <a:pt x="15240" y="9764"/>
                    <a:pt x="15240" y="6589"/>
                  </a:cubicBezTo>
                  <a:cubicBezTo>
                    <a:pt x="15240" y="3732"/>
                    <a:pt x="13335" y="1192"/>
                    <a:pt x="10478" y="239"/>
                  </a:cubicBezTo>
                  <a:cubicBezTo>
                    <a:pt x="9843" y="80"/>
                    <a:pt x="9128" y="1"/>
                    <a:pt x="8414" y="1"/>
                  </a:cubicBezTo>
                  <a:close/>
                </a:path>
              </a:pathLst>
            </a:custGeom>
            <a:solidFill>
              <a:srgbClr val="0057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g137e29a6e33_0_798"/>
            <p:cNvSpPr/>
            <p:nvPr/>
          </p:nvSpPr>
          <p:spPr>
            <a:xfrm>
              <a:off x="5814200" y="464325"/>
              <a:ext cx="381000" cy="361500"/>
            </a:xfrm>
            <a:custGeom>
              <a:avLst/>
              <a:gdLst/>
              <a:ahLst/>
              <a:cxnLst/>
              <a:rect l="l" t="t" r="r" b="b"/>
              <a:pathLst>
                <a:path w="15240" h="14460" extrusionOk="0">
                  <a:moveTo>
                    <a:pt x="7856" y="7861"/>
                  </a:moveTo>
                  <a:cubicBezTo>
                    <a:pt x="7873" y="8001"/>
                    <a:pt x="7795" y="8097"/>
                    <a:pt x="7620" y="8097"/>
                  </a:cubicBezTo>
                  <a:lnTo>
                    <a:pt x="7856" y="7861"/>
                  </a:lnTo>
                  <a:close/>
                  <a:moveTo>
                    <a:pt x="6350" y="6192"/>
                  </a:moveTo>
                  <a:cubicBezTo>
                    <a:pt x="6668" y="6510"/>
                    <a:pt x="6985" y="6510"/>
                    <a:pt x="6985" y="6827"/>
                  </a:cubicBezTo>
                  <a:cubicBezTo>
                    <a:pt x="7303" y="7145"/>
                    <a:pt x="7620" y="7145"/>
                    <a:pt x="7620" y="7462"/>
                  </a:cubicBezTo>
                  <a:cubicBezTo>
                    <a:pt x="7747" y="7589"/>
                    <a:pt x="7823" y="7715"/>
                    <a:pt x="7848" y="7822"/>
                  </a:cubicBezTo>
                  <a:lnTo>
                    <a:pt x="7848" y="7822"/>
                  </a:lnTo>
                  <a:cubicBezTo>
                    <a:pt x="7418" y="8018"/>
                    <a:pt x="6923" y="8110"/>
                    <a:pt x="6419" y="8110"/>
                  </a:cubicBezTo>
                  <a:cubicBezTo>
                    <a:pt x="5859" y="8110"/>
                    <a:pt x="5289" y="7996"/>
                    <a:pt x="4788" y="7784"/>
                  </a:cubicBezTo>
                  <a:lnTo>
                    <a:pt x="4788" y="7784"/>
                  </a:lnTo>
                  <a:cubicBezTo>
                    <a:pt x="4876" y="7253"/>
                    <a:pt x="5184" y="6723"/>
                    <a:pt x="5715" y="6192"/>
                  </a:cubicBezTo>
                  <a:close/>
                  <a:moveTo>
                    <a:pt x="7339" y="9992"/>
                  </a:moveTo>
                  <a:cubicBezTo>
                    <a:pt x="7176" y="10041"/>
                    <a:pt x="7012" y="10065"/>
                    <a:pt x="6850" y="10065"/>
                  </a:cubicBezTo>
                  <a:cubicBezTo>
                    <a:pt x="6684" y="10065"/>
                    <a:pt x="6521" y="10040"/>
                    <a:pt x="6362" y="9994"/>
                  </a:cubicBezTo>
                  <a:lnTo>
                    <a:pt x="6362" y="9994"/>
                  </a:lnTo>
                  <a:cubicBezTo>
                    <a:pt x="6464" y="9999"/>
                    <a:pt x="6566" y="10002"/>
                    <a:pt x="6668" y="10002"/>
                  </a:cubicBezTo>
                  <a:cubicBezTo>
                    <a:pt x="6867" y="10002"/>
                    <a:pt x="7097" y="10002"/>
                    <a:pt x="7339" y="9992"/>
                  </a:cubicBezTo>
                  <a:close/>
                  <a:moveTo>
                    <a:pt x="6826" y="2936"/>
                  </a:moveTo>
                  <a:cubicBezTo>
                    <a:pt x="7096" y="2939"/>
                    <a:pt x="7362" y="2965"/>
                    <a:pt x="7620" y="3017"/>
                  </a:cubicBezTo>
                  <a:cubicBezTo>
                    <a:pt x="9208" y="3335"/>
                    <a:pt x="10478" y="4605"/>
                    <a:pt x="10795" y="6192"/>
                  </a:cubicBezTo>
                  <a:cubicBezTo>
                    <a:pt x="10795" y="8097"/>
                    <a:pt x="9843" y="9685"/>
                    <a:pt x="8255" y="10637"/>
                  </a:cubicBezTo>
                  <a:cubicBezTo>
                    <a:pt x="8210" y="10659"/>
                    <a:pt x="8164" y="10681"/>
                    <a:pt x="8118" y="10701"/>
                  </a:cubicBezTo>
                  <a:lnTo>
                    <a:pt x="8118" y="10701"/>
                  </a:lnTo>
                  <a:cubicBezTo>
                    <a:pt x="8436" y="10400"/>
                    <a:pt x="8722" y="10040"/>
                    <a:pt x="8967" y="9642"/>
                  </a:cubicBezTo>
                  <a:lnTo>
                    <a:pt x="8967" y="9642"/>
                  </a:lnTo>
                  <a:cubicBezTo>
                    <a:pt x="9437" y="9357"/>
                    <a:pt x="9710" y="8717"/>
                    <a:pt x="9638" y="8161"/>
                  </a:cubicBezTo>
                  <a:lnTo>
                    <a:pt x="9638" y="8161"/>
                  </a:lnTo>
                  <a:cubicBezTo>
                    <a:pt x="10281" y="6095"/>
                    <a:pt x="9879" y="3786"/>
                    <a:pt x="7620" y="3335"/>
                  </a:cubicBezTo>
                  <a:cubicBezTo>
                    <a:pt x="7166" y="3205"/>
                    <a:pt x="6699" y="3141"/>
                    <a:pt x="6235" y="3141"/>
                  </a:cubicBezTo>
                  <a:cubicBezTo>
                    <a:pt x="5768" y="3141"/>
                    <a:pt x="5304" y="3206"/>
                    <a:pt x="4859" y="3332"/>
                  </a:cubicBezTo>
                  <a:lnTo>
                    <a:pt x="4859" y="3332"/>
                  </a:lnTo>
                  <a:cubicBezTo>
                    <a:pt x="5188" y="3192"/>
                    <a:pt x="5535" y="3087"/>
                    <a:pt x="5888" y="3021"/>
                  </a:cubicBezTo>
                  <a:lnTo>
                    <a:pt x="5888" y="3021"/>
                  </a:lnTo>
                  <a:cubicBezTo>
                    <a:pt x="5936" y="3018"/>
                    <a:pt x="5984" y="3017"/>
                    <a:pt x="6033" y="3017"/>
                  </a:cubicBezTo>
                  <a:cubicBezTo>
                    <a:pt x="6291" y="2965"/>
                    <a:pt x="6557" y="2939"/>
                    <a:pt x="6826" y="2936"/>
                  </a:cubicBezTo>
                  <a:close/>
                  <a:moveTo>
                    <a:pt x="8255" y="1"/>
                  </a:moveTo>
                  <a:cubicBezTo>
                    <a:pt x="7620" y="1"/>
                    <a:pt x="6985" y="160"/>
                    <a:pt x="6350" y="477"/>
                  </a:cubicBezTo>
                  <a:cubicBezTo>
                    <a:pt x="6047" y="477"/>
                    <a:pt x="5816" y="621"/>
                    <a:pt x="5693" y="842"/>
                  </a:cubicBezTo>
                  <a:lnTo>
                    <a:pt x="5693" y="842"/>
                  </a:lnTo>
                  <a:cubicBezTo>
                    <a:pt x="3739" y="1196"/>
                    <a:pt x="1952" y="2605"/>
                    <a:pt x="953" y="4605"/>
                  </a:cubicBezTo>
                  <a:cubicBezTo>
                    <a:pt x="0" y="7145"/>
                    <a:pt x="318" y="10320"/>
                    <a:pt x="2223" y="12225"/>
                  </a:cubicBezTo>
                  <a:cubicBezTo>
                    <a:pt x="3682" y="13684"/>
                    <a:pt x="5553" y="14459"/>
                    <a:pt x="7385" y="14459"/>
                  </a:cubicBezTo>
                  <a:cubicBezTo>
                    <a:pt x="8342" y="14459"/>
                    <a:pt x="9288" y="14248"/>
                    <a:pt x="10160" y="13812"/>
                  </a:cubicBezTo>
                  <a:cubicBezTo>
                    <a:pt x="13018" y="12860"/>
                    <a:pt x="15240" y="10002"/>
                    <a:pt x="15240" y="7145"/>
                  </a:cubicBezTo>
                  <a:cubicBezTo>
                    <a:pt x="15240" y="3970"/>
                    <a:pt x="13335" y="1112"/>
                    <a:pt x="10160" y="477"/>
                  </a:cubicBezTo>
                  <a:cubicBezTo>
                    <a:pt x="9525" y="160"/>
                    <a:pt x="8890" y="1"/>
                    <a:pt x="8255" y="1"/>
                  </a:cubicBezTo>
                  <a:close/>
                </a:path>
              </a:pathLst>
            </a:custGeom>
            <a:solidFill>
              <a:srgbClr val="0057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g137e29a6e33_0_798"/>
            <p:cNvSpPr/>
            <p:nvPr/>
          </p:nvSpPr>
          <p:spPr>
            <a:xfrm>
              <a:off x="3111550" y="244825"/>
              <a:ext cx="376975" cy="353675"/>
            </a:xfrm>
            <a:custGeom>
              <a:avLst/>
              <a:gdLst/>
              <a:ahLst/>
              <a:cxnLst/>
              <a:rect l="l" t="t" r="r" b="b"/>
              <a:pathLst>
                <a:path w="15079" h="14147" extrusionOk="0">
                  <a:moveTo>
                    <a:pt x="6506" y="2590"/>
                  </a:moveTo>
                  <a:cubicBezTo>
                    <a:pt x="8094" y="2590"/>
                    <a:pt x="9681" y="3542"/>
                    <a:pt x="10316" y="4812"/>
                  </a:cubicBezTo>
                  <a:cubicBezTo>
                    <a:pt x="10352" y="5027"/>
                    <a:pt x="10376" y="5242"/>
                    <a:pt x="10388" y="5456"/>
                  </a:cubicBezTo>
                  <a:lnTo>
                    <a:pt x="10388" y="5456"/>
                  </a:lnTo>
                  <a:cubicBezTo>
                    <a:pt x="9525" y="3980"/>
                    <a:pt x="7857" y="2907"/>
                    <a:pt x="6189" y="2907"/>
                  </a:cubicBezTo>
                  <a:cubicBezTo>
                    <a:pt x="5509" y="2907"/>
                    <a:pt x="4875" y="3021"/>
                    <a:pt x="4298" y="3230"/>
                  </a:cubicBezTo>
                  <a:lnTo>
                    <a:pt x="4298" y="3230"/>
                  </a:lnTo>
                  <a:cubicBezTo>
                    <a:pt x="4961" y="2815"/>
                    <a:pt x="5734" y="2590"/>
                    <a:pt x="6506" y="2590"/>
                  </a:cubicBezTo>
                  <a:close/>
                  <a:moveTo>
                    <a:pt x="9003" y="6386"/>
                  </a:moveTo>
                  <a:lnTo>
                    <a:pt x="9003" y="6386"/>
                  </a:lnTo>
                  <a:cubicBezTo>
                    <a:pt x="9181" y="6781"/>
                    <a:pt x="9239" y="7205"/>
                    <a:pt x="9138" y="7597"/>
                  </a:cubicBezTo>
                  <a:lnTo>
                    <a:pt x="9138" y="7597"/>
                  </a:lnTo>
                  <a:cubicBezTo>
                    <a:pt x="9117" y="7515"/>
                    <a:pt x="9087" y="7434"/>
                    <a:pt x="9046" y="7352"/>
                  </a:cubicBezTo>
                  <a:cubicBezTo>
                    <a:pt x="9080" y="7010"/>
                    <a:pt x="9063" y="6687"/>
                    <a:pt x="9003" y="6386"/>
                  </a:cubicBezTo>
                  <a:close/>
                  <a:moveTo>
                    <a:pt x="5832" y="6161"/>
                  </a:moveTo>
                  <a:cubicBezTo>
                    <a:pt x="6109" y="6161"/>
                    <a:pt x="6348" y="6241"/>
                    <a:pt x="6506" y="6400"/>
                  </a:cubicBezTo>
                  <a:cubicBezTo>
                    <a:pt x="7014" y="6653"/>
                    <a:pt x="7319" y="7111"/>
                    <a:pt x="7258" y="7446"/>
                  </a:cubicBezTo>
                  <a:lnTo>
                    <a:pt x="7258" y="7446"/>
                  </a:lnTo>
                  <a:cubicBezTo>
                    <a:pt x="6741" y="7672"/>
                    <a:pt x="6179" y="7795"/>
                    <a:pt x="5611" y="7795"/>
                  </a:cubicBezTo>
                  <a:cubicBezTo>
                    <a:pt x="5311" y="7795"/>
                    <a:pt x="5008" y="7760"/>
                    <a:pt x="4710" y="7688"/>
                  </a:cubicBezTo>
                  <a:lnTo>
                    <a:pt x="4710" y="7688"/>
                  </a:lnTo>
                  <a:cubicBezTo>
                    <a:pt x="4635" y="7258"/>
                    <a:pt x="4704" y="6829"/>
                    <a:pt x="4919" y="6400"/>
                  </a:cubicBezTo>
                  <a:cubicBezTo>
                    <a:pt x="5236" y="6241"/>
                    <a:pt x="5554" y="6161"/>
                    <a:pt x="5832" y="6161"/>
                  </a:cubicBezTo>
                  <a:close/>
                  <a:moveTo>
                    <a:pt x="8389" y="0"/>
                  </a:moveTo>
                  <a:cubicBezTo>
                    <a:pt x="7655" y="0"/>
                    <a:pt x="6922" y="184"/>
                    <a:pt x="6189" y="367"/>
                  </a:cubicBezTo>
                  <a:cubicBezTo>
                    <a:pt x="5966" y="478"/>
                    <a:pt x="5782" y="590"/>
                    <a:pt x="5651" y="715"/>
                  </a:cubicBezTo>
                  <a:lnTo>
                    <a:pt x="5651" y="715"/>
                  </a:lnTo>
                  <a:cubicBezTo>
                    <a:pt x="4567" y="839"/>
                    <a:pt x="3515" y="1331"/>
                    <a:pt x="2679" y="2117"/>
                  </a:cubicBezTo>
                  <a:lnTo>
                    <a:pt x="2679" y="2117"/>
                  </a:lnTo>
                  <a:cubicBezTo>
                    <a:pt x="1713" y="2867"/>
                    <a:pt x="941" y="3884"/>
                    <a:pt x="474" y="5130"/>
                  </a:cubicBezTo>
                  <a:cubicBezTo>
                    <a:pt x="1" y="7259"/>
                    <a:pt x="409" y="9388"/>
                    <a:pt x="1567" y="10991"/>
                  </a:cubicBezTo>
                  <a:lnTo>
                    <a:pt x="1567" y="10991"/>
                  </a:lnTo>
                  <a:cubicBezTo>
                    <a:pt x="1932" y="11770"/>
                    <a:pt x="2430" y="12483"/>
                    <a:pt x="3014" y="13067"/>
                  </a:cubicBezTo>
                  <a:cubicBezTo>
                    <a:pt x="3983" y="13606"/>
                    <a:pt x="4989" y="13888"/>
                    <a:pt x="5969" y="13940"/>
                  </a:cubicBezTo>
                  <a:lnTo>
                    <a:pt x="5969" y="13940"/>
                  </a:lnTo>
                  <a:cubicBezTo>
                    <a:pt x="6537" y="14078"/>
                    <a:pt x="7118" y="14147"/>
                    <a:pt x="7700" y="14147"/>
                  </a:cubicBezTo>
                  <a:cubicBezTo>
                    <a:pt x="8818" y="14147"/>
                    <a:pt x="9935" y="13893"/>
                    <a:pt x="10951" y="13385"/>
                  </a:cubicBezTo>
                  <a:cubicBezTo>
                    <a:pt x="13491" y="11797"/>
                    <a:pt x="15079" y="9257"/>
                    <a:pt x="14761" y="6400"/>
                  </a:cubicBezTo>
                  <a:cubicBezTo>
                    <a:pt x="14761" y="3542"/>
                    <a:pt x="12856" y="1002"/>
                    <a:pt x="9999" y="367"/>
                  </a:cubicBezTo>
                  <a:cubicBezTo>
                    <a:pt x="9462" y="99"/>
                    <a:pt x="8925" y="0"/>
                    <a:pt x="8389" y="0"/>
                  </a:cubicBezTo>
                  <a:close/>
                </a:path>
              </a:pathLst>
            </a:custGeom>
            <a:solidFill>
              <a:srgbClr val="0057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g137e29a6e33_0_798"/>
            <p:cNvSpPr/>
            <p:nvPr/>
          </p:nvSpPr>
          <p:spPr>
            <a:xfrm>
              <a:off x="2028000" y="1271975"/>
              <a:ext cx="381025" cy="347925"/>
            </a:xfrm>
            <a:custGeom>
              <a:avLst/>
              <a:gdLst/>
              <a:ahLst/>
              <a:cxnLst/>
              <a:rect l="l" t="t" r="r" b="b"/>
              <a:pathLst>
                <a:path w="15241" h="13917" extrusionOk="0">
                  <a:moveTo>
                    <a:pt x="7056" y="2461"/>
                  </a:moveTo>
                  <a:cubicBezTo>
                    <a:pt x="7199" y="2461"/>
                    <a:pt x="7341" y="2468"/>
                    <a:pt x="7483" y="2481"/>
                  </a:cubicBezTo>
                  <a:lnTo>
                    <a:pt x="7483" y="2481"/>
                  </a:lnTo>
                  <a:cubicBezTo>
                    <a:pt x="9000" y="2685"/>
                    <a:pt x="10073" y="3681"/>
                    <a:pt x="10563" y="4914"/>
                  </a:cubicBezTo>
                  <a:lnTo>
                    <a:pt x="10563" y="4914"/>
                  </a:lnTo>
                  <a:cubicBezTo>
                    <a:pt x="10034" y="4120"/>
                    <a:pt x="9240" y="3465"/>
                    <a:pt x="8256" y="3096"/>
                  </a:cubicBezTo>
                  <a:cubicBezTo>
                    <a:pt x="7802" y="2966"/>
                    <a:pt x="7322" y="2903"/>
                    <a:pt x="6837" y="2903"/>
                  </a:cubicBezTo>
                  <a:cubicBezTo>
                    <a:pt x="6024" y="2903"/>
                    <a:pt x="5197" y="3081"/>
                    <a:pt x="4458" y="3425"/>
                  </a:cubicBezTo>
                  <a:lnTo>
                    <a:pt x="4458" y="3425"/>
                  </a:lnTo>
                  <a:cubicBezTo>
                    <a:pt x="4736" y="3168"/>
                    <a:pt x="5056" y="2950"/>
                    <a:pt x="5398" y="2779"/>
                  </a:cubicBezTo>
                  <a:cubicBezTo>
                    <a:pt x="5928" y="2567"/>
                    <a:pt x="6492" y="2461"/>
                    <a:pt x="7056" y="2461"/>
                  </a:cubicBezTo>
                  <a:close/>
                  <a:moveTo>
                    <a:pt x="11999" y="2761"/>
                  </a:moveTo>
                  <a:lnTo>
                    <a:pt x="11999" y="2761"/>
                  </a:lnTo>
                  <a:cubicBezTo>
                    <a:pt x="12134" y="2864"/>
                    <a:pt x="12263" y="2976"/>
                    <a:pt x="12383" y="3096"/>
                  </a:cubicBezTo>
                  <a:cubicBezTo>
                    <a:pt x="13419" y="4391"/>
                    <a:pt x="13821" y="6108"/>
                    <a:pt x="13418" y="7559"/>
                  </a:cubicBezTo>
                  <a:lnTo>
                    <a:pt x="13418" y="7559"/>
                  </a:lnTo>
                  <a:cubicBezTo>
                    <a:pt x="13512" y="6529"/>
                    <a:pt x="13379" y="5447"/>
                    <a:pt x="13018" y="4366"/>
                  </a:cubicBezTo>
                  <a:cubicBezTo>
                    <a:pt x="12799" y="3855"/>
                    <a:pt x="12496" y="3377"/>
                    <a:pt x="12125" y="2945"/>
                  </a:cubicBezTo>
                  <a:lnTo>
                    <a:pt x="12125" y="2945"/>
                  </a:lnTo>
                  <a:cubicBezTo>
                    <a:pt x="12084" y="2883"/>
                    <a:pt x="12042" y="2822"/>
                    <a:pt x="11999" y="2761"/>
                  </a:cubicBezTo>
                  <a:close/>
                  <a:moveTo>
                    <a:pt x="5716" y="5636"/>
                  </a:moveTo>
                  <a:cubicBezTo>
                    <a:pt x="6351" y="5636"/>
                    <a:pt x="6986" y="5954"/>
                    <a:pt x="7303" y="6271"/>
                  </a:cubicBezTo>
                  <a:cubicBezTo>
                    <a:pt x="7621" y="6589"/>
                    <a:pt x="7621" y="6906"/>
                    <a:pt x="7938" y="7224"/>
                  </a:cubicBezTo>
                  <a:cubicBezTo>
                    <a:pt x="7938" y="7224"/>
                    <a:pt x="7938" y="7224"/>
                    <a:pt x="7938" y="7397"/>
                  </a:cubicBezTo>
                  <a:lnTo>
                    <a:pt x="7938" y="7397"/>
                  </a:lnTo>
                  <a:cubicBezTo>
                    <a:pt x="7379" y="7674"/>
                    <a:pt x="6820" y="7799"/>
                    <a:pt x="6261" y="7799"/>
                  </a:cubicBezTo>
                  <a:cubicBezTo>
                    <a:pt x="5875" y="7799"/>
                    <a:pt x="5489" y="7739"/>
                    <a:pt x="5102" y="7629"/>
                  </a:cubicBezTo>
                  <a:lnTo>
                    <a:pt x="5102" y="7629"/>
                  </a:lnTo>
                  <a:cubicBezTo>
                    <a:pt x="5088" y="7497"/>
                    <a:pt x="5081" y="7362"/>
                    <a:pt x="5081" y="7224"/>
                  </a:cubicBezTo>
                  <a:cubicBezTo>
                    <a:pt x="5081" y="6589"/>
                    <a:pt x="5081" y="6271"/>
                    <a:pt x="5716" y="5636"/>
                  </a:cubicBezTo>
                  <a:close/>
                  <a:moveTo>
                    <a:pt x="8415" y="0"/>
                  </a:moveTo>
                  <a:cubicBezTo>
                    <a:pt x="7700" y="0"/>
                    <a:pt x="6986" y="80"/>
                    <a:pt x="6351" y="239"/>
                  </a:cubicBezTo>
                  <a:cubicBezTo>
                    <a:pt x="6271" y="318"/>
                    <a:pt x="6192" y="418"/>
                    <a:pt x="6117" y="527"/>
                  </a:cubicBezTo>
                  <a:lnTo>
                    <a:pt x="6117" y="527"/>
                  </a:lnTo>
                  <a:cubicBezTo>
                    <a:pt x="3681" y="641"/>
                    <a:pt x="1807" y="2407"/>
                    <a:pt x="953" y="4684"/>
                  </a:cubicBezTo>
                  <a:cubicBezTo>
                    <a:pt x="1" y="7224"/>
                    <a:pt x="953" y="10081"/>
                    <a:pt x="3176" y="11986"/>
                  </a:cubicBezTo>
                  <a:cubicBezTo>
                    <a:pt x="4406" y="13216"/>
                    <a:pt x="6166" y="13917"/>
                    <a:pt x="8028" y="13917"/>
                  </a:cubicBezTo>
                  <a:cubicBezTo>
                    <a:pt x="9049" y="13917"/>
                    <a:pt x="10101" y="13706"/>
                    <a:pt x="11113" y="13256"/>
                  </a:cubicBezTo>
                  <a:cubicBezTo>
                    <a:pt x="13653" y="11986"/>
                    <a:pt x="15241" y="9129"/>
                    <a:pt x="15241" y="6271"/>
                  </a:cubicBezTo>
                  <a:cubicBezTo>
                    <a:pt x="15241" y="3414"/>
                    <a:pt x="13336" y="874"/>
                    <a:pt x="10478" y="239"/>
                  </a:cubicBezTo>
                  <a:cubicBezTo>
                    <a:pt x="9843" y="80"/>
                    <a:pt x="9129" y="0"/>
                    <a:pt x="8415" y="0"/>
                  </a:cubicBezTo>
                  <a:close/>
                </a:path>
              </a:pathLst>
            </a:custGeom>
            <a:solidFill>
              <a:srgbClr val="0057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g137e29a6e33_0_798"/>
            <p:cNvSpPr/>
            <p:nvPr/>
          </p:nvSpPr>
          <p:spPr>
            <a:xfrm>
              <a:off x="1361275" y="1621225"/>
              <a:ext cx="381000" cy="355600"/>
            </a:xfrm>
            <a:custGeom>
              <a:avLst/>
              <a:gdLst/>
              <a:ahLst/>
              <a:cxnLst/>
              <a:rect l="l" t="t" r="r" b="b"/>
              <a:pathLst>
                <a:path w="15240" h="14224" extrusionOk="0">
                  <a:moveTo>
                    <a:pt x="7609" y="3034"/>
                  </a:moveTo>
                  <a:cubicBezTo>
                    <a:pt x="7995" y="3034"/>
                    <a:pt x="8373" y="3104"/>
                    <a:pt x="8730" y="3228"/>
                  </a:cubicBezTo>
                  <a:lnTo>
                    <a:pt x="8730" y="3228"/>
                  </a:lnTo>
                  <a:cubicBezTo>
                    <a:pt x="9191" y="3442"/>
                    <a:pt x="9607" y="3740"/>
                    <a:pt x="9941" y="4103"/>
                  </a:cubicBezTo>
                  <a:lnTo>
                    <a:pt x="9941" y="4103"/>
                  </a:lnTo>
                  <a:cubicBezTo>
                    <a:pt x="9273" y="3571"/>
                    <a:pt x="8470" y="3217"/>
                    <a:pt x="7620" y="3096"/>
                  </a:cubicBezTo>
                  <a:cubicBezTo>
                    <a:pt x="7541" y="3076"/>
                    <a:pt x="7462" y="3058"/>
                    <a:pt x="7384" y="3042"/>
                  </a:cubicBezTo>
                  <a:lnTo>
                    <a:pt x="7384" y="3042"/>
                  </a:lnTo>
                  <a:cubicBezTo>
                    <a:pt x="7459" y="3037"/>
                    <a:pt x="7534" y="3034"/>
                    <a:pt x="7609" y="3034"/>
                  </a:cubicBezTo>
                  <a:close/>
                  <a:moveTo>
                    <a:pt x="9759" y="7057"/>
                  </a:moveTo>
                  <a:cubicBezTo>
                    <a:pt x="9787" y="7112"/>
                    <a:pt x="9815" y="7168"/>
                    <a:pt x="9842" y="7224"/>
                  </a:cubicBezTo>
                  <a:cubicBezTo>
                    <a:pt x="9842" y="7296"/>
                    <a:pt x="9838" y="7368"/>
                    <a:pt x="9830" y="7441"/>
                  </a:cubicBezTo>
                  <a:lnTo>
                    <a:pt x="9830" y="7441"/>
                  </a:lnTo>
                  <a:cubicBezTo>
                    <a:pt x="9812" y="7310"/>
                    <a:pt x="9789" y="7182"/>
                    <a:pt x="9759" y="7057"/>
                  </a:cubicBezTo>
                  <a:close/>
                  <a:moveTo>
                    <a:pt x="6032" y="6130"/>
                  </a:moveTo>
                  <a:cubicBezTo>
                    <a:pt x="6456" y="6130"/>
                    <a:pt x="6879" y="6271"/>
                    <a:pt x="7302" y="6271"/>
                  </a:cubicBezTo>
                  <a:cubicBezTo>
                    <a:pt x="7302" y="6589"/>
                    <a:pt x="7620" y="6906"/>
                    <a:pt x="7620" y="7224"/>
                  </a:cubicBezTo>
                  <a:cubicBezTo>
                    <a:pt x="7849" y="7224"/>
                    <a:pt x="7913" y="7389"/>
                    <a:pt x="7811" y="7601"/>
                  </a:cubicBezTo>
                  <a:lnTo>
                    <a:pt x="7811" y="7601"/>
                  </a:lnTo>
                  <a:cubicBezTo>
                    <a:pt x="7396" y="7785"/>
                    <a:pt x="6950" y="7871"/>
                    <a:pt x="6482" y="7871"/>
                  </a:cubicBezTo>
                  <a:cubicBezTo>
                    <a:pt x="6073" y="7871"/>
                    <a:pt x="5648" y="7805"/>
                    <a:pt x="5214" y="7679"/>
                  </a:cubicBezTo>
                  <a:lnTo>
                    <a:pt x="5214" y="7679"/>
                  </a:lnTo>
                  <a:cubicBezTo>
                    <a:pt x="5102" y="7210"/>
                    <a:pt x="5163" y="6740"/>
                    <a:pt x="5397" y="6271"/>
                  </a:cubicBezTo>
                  <a:cubicBezTo>
                    <a:pt x="5609" y="6165"/>
                    <a:pt x="5821" y="6130"/>
                    <a:pt x="6032" y="6130"/>
                  </a:cubicBezTo>
                  <a:close/>
                  <a:moveTo>
                    <a:pt x="12880" y="4619"/>
                  </a:moveTo>
                  <a:lnTo>
                    <a:pt x="12880" y="4619"/>
                  </a:lnTo>
                  <a:cubicBezTo>
                    <a:pt x="13622" y="5735"/>
                    <a:pt x="13751" y="7187"/>
                    <a:pt x="13266" y="8546"/>
                  </a:cubicBezTo>
                  <a:lnTo>
                    <a:pt x="13266" y="8546"/>
                  </a:lnTo>
                  <a:cubicBezTo>
                    <a:pt x="13480" y="7476"/>
                    <a:pt x="13412" y="6370"/>
                    <a:pt x="13017" y="5319"/>
                  </a:cubicBezTo>
                  <a:cubicBezTo>
                    <a:pt x="13016" y="5315"/>
                    <a:pt x="13015" y="5312"/>
                    <a:pt x="13014" y="5308"/>
                  </a:cubicBezTo>
                  <a:lnTo>
                    <a:pt x="13014" y="5308"/>
                  </a:lnTo>
                  <a:cubicBezTo>
                    <a:pt x="12983" y="5076"/>
                    <a:pt x="12938" y="4846"/>
                    <a:pt x="12880" y="4619"/>
                  </a:cubicBezTo>
                  <a:close/>
                  <a:moveTo>
                    <a:pt x="8890" y="9129"/>
                  </a:moveTo>
                  <a:cubicBezTo>
                    <a:pt x="8414" y="9486"/>
                    <a:pt x="7893" y="9664"/>
                    <a:pt x="7394" y="9664"/>
                  </a:cubicBezTo>
                  <a:cubicBezTo>
                    <a:pt x="7269" y="9664"/>
                    <a:pt x="7145" y="9653"/>
                    <a:pt x="7024" y="9630"/>
                  </a:cubicBezTo>
                  <a:lnTo>
                    <a:pt x="7024" y="9630"/>
                  </a:lnTo>
                  <a:cubicBezTo>
                    <a:pt x="7656" y="9553"/>
                    <a:pt x="8285" y="9388"/>
                    <a:pt x="8890" y="9129"/>
                  </a:cubicBezTo>
                  <a:close/>
                  <a:moveTo>
                    <a:pt x="8414" y="0"/>
                  </a:moveTo>
                  <a:cubicBezTo>
                    <a:pt x="7699" y="0"/>
                    <a:pt x="6985" y="80"/>
                    <a:pt x="6350" y="239"/>
                  </a:cubicBezTo>
                  <a:cubicBezTo>
                    <a:pt x="6001" y="239"/>
                    <a:pt x="5748" y="430"/>
                    <a:pt x="5643" y="709"/>
                  </a:cubicBezTo>
                  <a:lnTo>
                    <a:pt x="5643" y="709"/>
                  </a:lnTo>
                  <a:cubicBezTo>
                    <a:pt x="4830" y="898"/>
                    <a:pt x="4081" y="1258"/>
                    <a:pt x="3445" y="1765"/>
                  </a:cubicBezTo>
                  <a:lnTo>
                    <a:pt x="3445" y="1765"/>
                  </a:lnTo>
                  <a:cubicBezTo>
                    <a:pt x="2240" y="2562"/>
                    <a:pt x="1324" y="3831"/>
                    <a:pt x="953" y="5319"/>
                  </a:cubicBezTo>
                  <a:cubicBezTo>
                    <a:pt x="0" y="8176"/>
                    <a:pt x="953" y="11034"/>
                    <a:pt x="3175" y="12939"/>
                  </a:cubicBezTo>
                  <a:cubicBezTo>
                    <a:pt x="4606" y="13833"/>
                    <a:pt x="6138" y="14224"/>
                    <a:pt x="7658" y="14224"/>
                  </a:cubicBezTo>
                  <a:cubicBezTo>
                    <a:pt x="8835" y="14224"/>
                    <a:pt x="10004" y="13989"/>
                    <a:pt x="11112" y="13574"/>
                  </a:cubicBezTo>
                  <a:cubicBezTo>
                    <a:pt x="13970" y="11986"/>
                    <a:pt x="15240" y="9446"/>
                    <a:pt x="15240" y="6271"/>
                  </a:cubicBezTo>
                  <a:cubicBezTo>
                    <a:pt x="15240" y="3414"/>
                    <a:pt x="13017" y="874"/>
                    <a:pt x="10477" y="239"/>
                  </a:cubicBezTo>
                  <a:cubicBezTo>
                    <a:pt x="9842" y="80"/>
                    <a:pt x="9128" y="0"/>
                    <a:pt x="8414" y="0"/>
                  </a:cubicBezTo>
                  <a:close/>
                </a:path>
              </a:pathLst>
            </a:custGeom>
            <a:solidFill>
              <a:srgbClr val="0057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g137e29a6e33_0_798"/>
            <p:cNvSpPr/>
            <p:nvPr/>
          </p:nvSpPr>
          <p:spPr>
            <a:xfrm>
              <a:off x="3445450" y="1089400"/>
              <a:ext cx="376450" cy="361000"/>
            </a:xfrm>
            <a:custGeom>
              <a:avLst/>
              <a:gdLst/>
              <a:ahLst/>
              <a:cxnLst/>
              <a:rect l="l" t="t" r="r" b="b"/>
              <a:pathLst>
                <a:path w="15058" h="14440" extrusionOk="0">
                  <a:moveTo>
                    <a:pt x="7178" y="3045"/>
                  </a:moveTo>
                  <a:cubicBezTo>
                    <a:pt x="7900" y="3157"/>
                    <a:pt x="8621" y="3472"/>
                    <a:pt x="9343" y="4049"/>
                  </a:cubicBezTo>
                  <a:cubicBezTo>
                    <a:pt x="10219" y="4827"/>
                    <a:pt x="10707" y="5815"/>
                    <a:pt x="10853" y="6837"/>
                  </a:cubicBezTo>
                  <a:lnTo>
                    <a:pt x="10853" y="6837"/>
                  </a:lnTo>
                  <a:cubicBezTo>
                    <a:pt x="10851" y="6865"/>
                    <a:pt x="10848" y="6893"/>
                    <a:pt x="10846" y="6920"/>
                  </a:cubicBezTo>
                  <a:lnTo>
                    <a:pt x="10846" y="6920"/>
                  </a:lnTo>
                  <a:cubicBezTo>
                    <a:pt x="10167" y="4726"/>
                    <a:pt x="8279" y="3309"/>
                    <a:pt x="6305" y="3118"/>
                  </a:cubicBezTo>
                  <a:lnTo>
                    <a:pt x="6305" y="3118"/>
                  </a:lnTo>
                  <a:cubicBezTo>
                    <a:pt x="6468" y="3104"/>
                    <a:pt x="6634" y="3097"/>
                    <a:pt x="6803" y="3097"/>
                  </a:cubicBezTo>
                  <a:cubicBezTo>
                    <a:pt x="6928" y="3071"/>
                    <a:pt x="7053" y="3054"/>
                    <a:pt x="7178" y="3045"/>
                  </a:cubicBezTo>
                  <a:close/>
                  <a:moveTo>
                    <a:pt x="12892" y="5674"/>
                  </a:moveTo>
                  <a:cubicBezTo>
                    <a:pt x="13085" y="6396"/>
                    <a:pt x="13105" y="7151"/>
                    <a:pt x="12951" y="7890"/>
                  </a:cubicBezTo>
                  <a:lnTo>
                    <a:pt x="12951" y="7890"/>
                  </a:lnTo>
                  <a:cubicBezTo>
                    <a:pt x="12972" y="7534"/>
                    <a:pt x="12964" y="7177"/>
                    <a:pt x="12927" y="6820"/>
                  </a:cubicBezTo>
                  <a:lnTo>
                    <a:pt x="12927" y="6820"/>
                  </a:lnTo>
                  <a:cubicBezTo>
                    <a:pt x="12957" y="6441"/>
                    <a:pt x="12947" y="6057"/>
                    <a:pt x="12892" y="5674"/>
                  </a:cubicBezTo>
                  <a:close/>
                  <a:moveTo>
                    <a:pt x="5572" y="6780"/>
                  </a:moveTo>
                  <a:cubicBezTo>
                    <a:pt x="5752" y="6780"/>
                    <a:pt x="5951" y="6820"/>
                    <a:pt x="6168" y="6907"/>
                  </a:cubicBezTo>
                  <a:cubicBezTo>
                    <a:pt x="6737" y="6907"/>
                    <a:pt x="7051" y="7417"/>
                    <a:pt x="7110" y="7981"/>
                  </a:cubicBezTo>
                  <a:lnTo>
                    <a:pt x="7110" y="7981"/>
                  </a:lnTo>
                  <a:cubicBezTo>
                    <a:pt x="6506" y="8189"/>
                    <a:pt x="5906" y="8302"/>
                    <a:pt x="5326" y="8302"/>
                  </a:cubicBezTo>
                  <a:cubicBezTo>
                    <a:pt x="5028" y="8302"/>
                    <a:pt x="4736" y="8272"/>
                    <a:pt x="4452" y="8210"/>
                  </a:cubicBezTo>
                  <a:lnTo>
                    <a:pt x="4452" y="8210"/>
                  </a:lnTo>
                  <a:cubicBezTo>
                    <a:pt x="4423" y="7444"/>
                    <a:pt x="4833" y="6780"/>
                    <a:pt x="5572" y="6780"/>
                  </a:cubicBezTo>
                  <a:close/>
                  <a:moveTo>
                    <a:pt x="8765" y="6615"/>
                  </a:moveTo>
                  <a:lnTo>
                    <a:pt x="8765" y="6615"/>
                  </a:lnTo>
                  <a:cubicBezTo>
                    <a:pt x="9328" y="7226"/>
                    <a:pt x="9531" y="8003"/>
                    <a:pt x="9025" y="8812"/>
                  </a:cubicBezTo>
                  <a:cubicBezTo>
                    <a:pt x="8437" y="9596"/>
                    <a:pt x="7484" y="10139"/>
                    <a:pt x="6543" y="10139"/>
                  </a:cubicBezTo>
                  <a:cubicBezTo>
                    <a:pt x="6364" y="10139"/>
                    <a:pt x="6186" y="10119"/>
                    <a:pt x="6012" y="10078"/>
                  </a:cubicBezTo>
                  <a:lnTo>
                    <a:pt x="6012" y="10078"/>
                  </a:lnTo>
                  <a:cubicBezTo>
                    <a:pt x="6876" y="10045"/>
                    <a:pt x="7474" y="9746"/>
                    <a:pt x="8073" y="9447"/>
                  </a:cubicBezTo>
                  <a:cubicBezTo>
                    <a:pt x="8708" y="9129"/>
                    <a:pt x="9025" y="8494"/>
                    <a:pt x="9025" y="7542"/>
                  </a:cubicBezTo>
                  <a:cubicBezTo>
                    <a:pt x="8988" y="7205"/>
                    <a:pt x="8898" y="6896"/>
                    <a:pt x="8765" y="6615"/>
                  </a:cubicBezTo>
                  <a:close/>
                  <a:moveTo>
                    <a:pt x="7755" y="1"/>
                  </a:moveTo>
                  <a:cubicBezTo>
                    <a:pt x="7120" y="1"/>
                    <a:pt x="6485" y="80"/>
                    <a:pt x="5850" y="239"/>
                  </a:cubicBezTo>
                  <a:cubicBezTo>
                    <a:pt x="5403" y="462"/>
                    <a:pt x="5114" y="686"/>
                    <a:pt x="5092" y="1020"/>
                  </a:cubicBezTo>
                  <a:lnTo>
                    <a:pt x="5092" y="1020"/>
                  </a:lnTo>
                  <a:cubicBezTo>
                    <a:pt x="4633" y="1141"/>
                    <a:pt x="4201" y="1316"/>
                    <a:pt x="3803" y="1539"/>
                  </a:cubicBezTo>
                  <a:lnTo>
                    <a:pt x="3803" y="1539"/>
                  </a:lnTo>
                  <a:cubicBezTo>
                    <a:pt x="2328" y="2244"/>
                    <a:pt x="1089" y="3516"/>
                    <a:pt x="453" y="5319"/>
                  </a:cubicBezTo>
                  <a:cubicBezTo>
                    <a:pt x="0" y="7356"/>
                    <a:pt x="354" y="9393"/>
                    <a:pt x="1400" y="11085"/>
                  </a:cubicBezTo>
                  <a:lnTo>
                    <a:pt x="1400" y="11085"/>
                  </a:lnTo>
                  <a:cubicBezTo>
                    <a:pt x="1842" y="12024"/>
                    <a:pt x="2487" y="12888"/>
                    <a:pt x="3310" y="13574"/>
                  </a:cubicBezTo>
                  <a:cubicBezTo>
                    <a:pt x="4242" y="14156"/>
                    <a:pt x="5301" y="14439"/>
                    <a:pt x="6364" y="14439"/>
                  </a:cubicBezTo>
                  <a:cubicBezTo>
                    <a:pt x="6695" y="14439"/>
                    <a:pt x="7026" y="14412"/>
                    <a:pt x="7354" y="14358"/>
                  </a:cubicBezTo>
                  <a:lnTo>
                    <a:pt x="7354" y="14358"/>
                  </a:lnTo>
                  <a:cubicBezTo>
                    <a:pt x="7369" y="14358"/>
                    <a:pt x="7383" y="14358"/>
                    <a:pt x="7398" y="14358"/>
                  </a:cubicBezTo>
                  <a:cubicBezTo>
                    <a:pt x="8545" y="14358"/>
                    <a:pt x="9737" y="14104"/>
                    <a:pt x="10930" y="13574"/>
                  </a:cubicBezTo>
                  <a:cubicBezTo>
                    <a:pt x="13470" y="11987"/>
                    <a:pt x="15058" y="9447"/>
                    <a:pt x="14740" y="6272"/>
                  </a:cubicBezTo>
                  <a:cubicBezTo>
                    <a:pt x="14423" y="3414"/>
                    <a:pt x="12518" y="874"/>
                    <a:pt x="9660" y="239"/>
                  </a:cubicBezTo>
                  <a:cubicBezTo>
                    <a:pt x="9025" y="80"/>
                    <a:pt x="8390" y="1"/>
                    <a:pt x="7755" y="1"/>
                  </a:cubicBezTo>
                  <a:close/>
                </a:path>
              </a:pathLst>
            </a:custGeom>
            <a:solidFill>
              <a:srgbClr val="0057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g137e29a6e33_0_798"/>
            <p:cNvSpPr/>
            <p:nvPr/>
          </p:nvSpPr>
          <p:spPr>
            <a:xfrm>
              <a:off x="4893450" y="958000"/>
              <a:ext cx="381025" cy="354875"/>
            </a:xfrm>
            <a:custGeom>
              <a:avLst/>
              <a:gdLst/>
              <a:ahLst/>
              <a:cxnLst/>
              <a:rect l="l" t="t" r="r" b="b"/>
              <a:pathLst>
                <a:path w="15241" h="14195" extrusionOk="0">
                  <a:moveTo>
                    <a:pt x="6310" y="5892"/>
                  </a:moveTo>
                  <a:cubicBezTo>
                    <a:pt x="6588" y="5892"/>
                    <a:pt x="6826" y="5971"/>
                    <a:pt x="6985" y="6130"/>
                  </a:cubicBezTo>
                  <a:cubicBezTo>
                    <a:pt x="7303" y="6448"/>
                    <a:pt x="7620" y="6765"/>
                    <a:pt x="7620" y="7083"/>
                  </a:cubicBezTo>
                  <a:cubicBezTo>
                    <a:pt x="7620" y="7083"/>
                    <a:pt x="7620" y="7166"/>
                    <a:pt x="7620" y="7291"/>
                  </a:cubicBezTo>
                  <a:lnTo>
                    <a:pt x="7620" y="7291"/>
                  </a:lnTo>
                  <a:cubicBezTo>
                    <a:pt x="7176" y="7544"/>
                    <a:pt x="6702" y="7658"/>
                    <a:pt x="6221" y="7658"/>
                  </a:cubicBezTo>
                  <a:cubicBezTo>
                    <a:pt x="5844" y="7658"/>
                    <a:pt x="5462" y="7587"/>
                    <a:pt x="5089" y="7458"/>
                  </a:cubicBezTo>
                  <a:lnTo>
                    <a:pt x="5089" y="7458"/>
                  </a:lnTo>
                  <a:cubicBezTo>
                    <a:pt x="5109" y="7015"/>
                    <a:pt x="5176" y="6573"/>
                    <a:pt x="5398" y="6130"/>
                  </a:cubicBezTo>
                  <a:cubicBezTo>
                    <a:pt x="5715" y="5971"/>
                    <a:pt x="6033" y="5892"/>
                    <a:pt x="6310" y="5892"/>
                  </a:cubicBezTo>
                  <a:close/>
                  <a:moveTo>
                    <a:pt x="9508" y="6745"/>
                  </a:moveTo>
                  <a:cubicBezTo>
                    <a:pt x="9620" y="6955"/>
                    <a:pt x="9731" y="7177"/>
                    <a:pt x="9843" y="7400"/>
                  </a:cubicBezTo>
                  <a:cubicBezTo>
                    <a:pt x="9843" y="8035"/>
                    <a:pt x="9525" y="8670"/>
                    <a:pt x="8890" y="8988"/>
                  </a:cubicBezTo>
                  <a:cubicBezTo>
                    <a:pt x="9525" y="8670"/>
                    <a:pt x="9843" y="7718"/>
                    <a:pt x="9525" y="7083"/>
                  </a:cubicBezTo>
                  <a:cubicBezTo>
                    <a:pt x="9525" y="6968"/>
                    <a:pt x="9519" y="6855"/>
                    <a:pt x="9508" y="6745"/>
                  </a:cubicBezTo>
                  <a:close/>
                  <a:moveTo>
                    <a:pt x="6406" y="2579"/>
                  </a:moveTo>
                  <a:cubicBezTo>
                    <a:pt x="6595" y="2586"/>
                    <a:pt x="6789" y="2605"/>
                    <a:pt x="6985" y="2638"/>
                  </a:cubicBezTo>
                  <a:cubicBezTo>
                    <a:pt x="8573" y="2638"/>
                    <a:pt x="10160" y="3590"/>
                    <a:pt x="10795" y="4860"/>
                  </a:cubicBezTo>
                  <a:cubicBezTo>
                    <a:pt x="11385" y="6336"/>
                    <a:pt x="10878" y="8086"/>
                    <a:pt x="9783" y="9345"/>
                  </a:cubicBezTo>
                  <a:lnTo>
                    <a:pt x="9783" y="9345"/>
                  </a:lnTo>
                  <a:cubicBezTo>
                    <a:pt x="10887" y="6878"/>
                    <a:pt x="10528" y="3266"/>
                    <a:pt x="7533" y="3266"/>
                  </a:cubicBezTo>
                  <a:cubicBezTo>
                    <a:pt x="7458" y="3266"/>
                    <a:pt x="7381" y="3268"/>
                    <a:pt x="7303" y="3273"/>
                  </a:cubicBezTo>
                  <a:cubicBezTo>
                    <a:pt x="7078" y="3240"/>
                    <a:pt x="6850" y="3225"/>
                    <a:pt x="6622" y="3225"/>
                  </a:cubicBezTo>
                  <a:cubicBezTo>
                    <a:pt x="5766" y="3225"/>
                    <a:pt x="4898" y="3447"/>
                    <a:pt x="4136" y="3873"/>
                  </a:cubicBezTo>
                  <a:lnTo>
                    <a:pt x="4136" y="3873"/>
                  </a:lnTo>
                  <a:cubicBezTo>
                    <a:pt x="4391" y="3540"/>
                    <a:pt x="4708" y="3234"/>
                    <a:pt x="5080" y="2955"/>
                  </a:cubicBezTo>
                  <a:cubicBezTo>
                    <a:pt x="5522" y="2778"/>
                    <a:pt x="5964" y="2651"/>
                    <a:pt x="6406" y="2579"/>
                  </a:cubicBezTo>
                  <a:close/>
                  <a:moveTo>
                    <a:pt x="8890" y="8988"/>
                  </a:moveTo>
                  <a:lnTo>
                    <a:pt x="8890" y="8988"/>
                  </a:lnTo>
                  <a:cubicBezTo>
                    <a:pt x="8424" y="9454"/>
                    <a:pt x="7872" y="9663"/>
                    <a:pt x="7329" y="9663"/>
                  </a:cubicBezTo>
                  <a:cubicBezTo>
                    <a:pt x="7180" y="9663"/>
                    <a:pt x="7032" y="9647"/>
                    <a:pt x="6886" y="9617"/>
                  </a:cubicBezTo>
                  <a:lnTo>
                    <a:pt x="6886" y="9617"/>
                  </a:lnTo>
                  <a:cubicBezTo>
                    <a:pt x="7720" y="9573"/>
                    <a:pt x="8305" y="9280"/>
                    <a:pt x="8890" y="8988"/>
                  </a:cubicBezTo>
                  <a:close/>
                  <a:moveTo>
                    <a:pt x="8387" y="0"/>
                  </a:moveTo>
                  <a:cubicBezTo>
                    <a:pt x="7618" y="0"/>
                    <a:pt x="6825" y="132"/>
                    <a:pt x="6033" y="415"/>
                  </a:cubicBezTo>
                  <a:cubicBezTo>
                    <a:pt x="5880" y="415"/>
                    <a:pt x="5727" y="562"/>
                    <a:pt x="5609" y="786"/>
                  </a:cubicBezTo>
                  <a:lnTo>
                    <a:pt x="5609" y="786"/>
                  </a:lnTo>
                  <a:cubicBezTo>
                    <a:pt x="3333" y="1113"/>
                    <a:pt x="1208" y="2916"/>
                    <a:pt x="635" y="5495"/>
                  </a:cubicBezTo>
                  <a:cubicBezTo>
                    <a:pt x="0" y="8035"/>
                    <a:pt x="635" y="10575"/>
                    <a:pt x="2540" y="12480"/>
                  </a:cubicBezTo>
                  <a:cubicBezTo>
                    <a:pt x="3874" y="13623"/>
                    <a:pt x="5550" y="14195"/>
                    <a:pt x="7226" y="14195"/>
                  </a:cubicBezTo>
                  <a:cubicBezTo>
                    <a:pt x="8344" y="14195"/>
                    <a:pt x="9462" y="13941"/>
                    <a:pt x="10478" y="13433"/>
                  </a:cubicBezTo>
                  <a:cubicBezTo>
                    <a:pt x="13335" y="12163"/>
                    <a:pt x="14923" y="9305"/>
                    <a:pt x="15240" y="6448"/>
                  </a:cubicBezTo>
                  <a:cubicBezTo>
                    <a:pt x="14979" y="2795"/>
                    <a:pt x="11932" y="0"/>
                    <a:pt x="8387" y="0"/>
                  </a:cubicBezTo>
                  <a:close/>
                </a:path>
              </a:pathLst>
            </a:custGeom>
            <a:solidFill>
              <a:srgbClr val="0057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g137e29a6e33_0_798"/>
            <p:cNvSpPr/>
            <p:nvPr/>
          </p:nvSpPr>
          <p:spPr>
            <a:xfrm>
              <a:off x="4123500" y="1328275"/>
              <a:ext cx="381025" cy="353575"/>
            </a:xfrm>
            <a:custGeom>
              <a:avLst/>
              <a:gdLst/>
              <a:ahLst/>
              <a:cxnLst/>
              <a:rect l="l" t="t" r="r" b="b"/>
              <a:pathLst>
                <a:path w="15241" h="14143" extrusionOk="0">
                  <a:moveTo>
                    <a:pt x="5743" y="6110"/>
                  </a:moveTo>
                  <a:cubicBezTo>
                    <a:pt x="6060" y="6110"/>
                    <a:pt x="6444" y="6334"/>
                    <a:pt x="6668" y="6559"/>
                  </a:cubicBezTo>
                  <a:cubicBezTo>
                    <a:pt x="6986" y="6559"/>
                    <a:pt x="7303" y="6877"/>
                    <a:pt x="7303" y="7194"/>
                  </a:cubicBezTo>
                  <a:cubicBezTo>
                    <a:pt x="7303" y="7439"/>
                    <a:pt x="7303" y="7495"/>
                    <a:pt x="7303" y="7654"/>
                  </a:cubicBezTo>
                  <a:lnTo>
                    <a:pt x="7303" y="7654"/>
                  </a:lnTo>
                  <a:cubicBezTo>
                    <a:pt x="6819" y="7849"/>
                    <a:pt x="6298" y="7954"/>
                    <a:pt x="5773" y="7954"/>
                  </a:cubicBezTo>
                  <a:cubicBezTo>
                    <a:pt x="5436" y="7954"/>
                    <a:pt x="5096" y="7911"/>
                    <a:pt x="4763" y="7819"/>
                  </a:cubicBezTo>
                  <a:lnTo>
                    <a:pt x="4763" y="7819"/>
                  </a:lnTo>
                  <a:cubicBezTo>
                    <a:pt x="4763" y="7187"/>
                    <a:pt x="4766" y="6557"/>
                    <a:pt x="5398" y="6242"/>
                  </a:cubicBezTo>
                  <a:cubicBezTo>
                    <a:pt x="5491" y="6149"/>
                    <a:pt x="5611" y="6110"/>
                    <a:pt x="5743" y="6110"/>
                  </a:cubicBezTo>
                  <a:close/>
                  <a:moveTo>
                    <a:pt x="6775" y="2811"/>
                  </a:moveTo>
                  <a:cubicBezTo>
                    <a:pt x="6902" y="2811"/>
                    <a:pt x="7029" y="2817"/>
                    <a:pt x="7155" y="2828"/>
                  </a:cubicBezTo>
                  <a:lnTo>
                    <a:pt x="7155" y="2828"/>
                  </a:lnTo>
                  <a:cubicBezTo>
                    <a:pt x="8458" y="3081"/>
                    <a:pt x="9687" y="3917"/>
                    <a:pt x="10478" y="4972"/>
                  </a:cubicBezTo>
                  <a:cubicBezTo>
                    <a:pt x="10790" y="6531"/>
                    <a:pt x="10489" y="8397"/>
                    <a:pt x="9274" y="9366"/>
                  </a:cubicBezTo>
                  <a:lnTo>
                    <a:pt x="9274" y="9366"/>
                  </a:lnTo>
                  <a:cubicBezTo>
                    <a:pt x="10470" y="7078"/>
                    <a:pt x="10327" y="3745"/>
                    <a:pt x="7621" y="3384"/>
                  </a:cubicBezTo>
                  <a:cubicBezTo>
                    <a:pt x="7178" y="3273"/>
                    <a:pt x="6735" y="3221"/>
                    <a:pt x="6301" y="3221"/>
                  </a:cubicBezTo>
                  <a:cubicBezTo>
                    <a:pt x="5777" y="3221"/>
                    <a:pt x="5266" y="3297"/>
                    <a:pt x="4781" y="3442"/>
                  </a:cubicBezTo>
                  <a:lnTo>
                    <a:pt x="4781" y="3442"/>
                  </a:lnTo>
                  <a:cubicBezTo>
                    <a:pt x="4976" y="3301"/>
                    <a:pt x="5182" y="3174"/>
                    <a:pt x="5398" y="3067"/>
                  </a:cubicBezTo>
                  <a:cubicBezTo>
                    <a:pt x="5842" y="2889"/>
                    <a:pt x="6310" y="2811"/>
                    <a:pt x="6775" y="2811"/>
                  </a:cubicBezTo>
                  <a:close/>
                  <a:moveTo>
                    <a:pt x="8723" y="9073"/>
                  </a:moveTo>
                  <a:cubicBezTo>
                    <a:pt x="8592" y="9209"/>
                    <a:pt x="8437" y="9326"/>
                    <a:pt x="8256" y="9417"/>
                  </a:cubicBezTo>
                  <a:cubicBezTo>
                    <a:pt x="8415" y="9337"/>
                    <a:pt x="8574" y="9218"/>
                    <a:pt x="8723" y="9073"/>
                  </a:cubicBezTo>
                  <a:close/>
                  <a:moveTo>
                    <a:pt x="8583" y="0"/>
                  </a:moveTo>
                  <a:cubicBezTo>
                    <a:pt x="7839" y="0"/>
                    <a:pt x="7095" y="155"/>
                    <a:pt x="6351" y="527"/>
                  </a:cubicBezTo>
                  <a:cubicBezTo>
                    <a:pt x="6013" y="527"/>
                    <a:pt x="5764" y="707"/>
                    <a:pt x="5654" y="971"/>
                  </a:cubicBezTo>
                  <a:lnTo>
                    <a:pt x="5654" y="971"/>
                  </a:lnTo>
                  <a:cubicBezTo>
                    <a:pt x="3340" y="1328"/>
                    <a:pt x="1238" y="2896"/>
                    <a:pt x="636" y="5607"/>
                  </a:cubicBezTo>
                  <a:cubicBezTo>
                    <a:pt x="1" y="8464"/>
                    <a:pt x="1271" y="11322"/>
                    <a:pt x="3176" y="12909"/>
                  </a:cubicBezTo>
                  <a:cubicBezTo>
                    <a:pt x="3325" y="13002"/>
                    <a:pt x="3477" y="13090"/>
                    <a:pt x="3630" y="13173"/>
                  </a:cubicBezTo>
                  <a:lnTo>
                    <a:pt x="3630" y="13173"/>
                  </a:lnTo>
                  <a:cubicBezTo>
                    <a:pt x="4665" y="13836"/>
                    <a:pt x="5802" y="14142"/>
                    <a:pt x="6901" y="14142"/>
                  </a:cubicBezTo>
                  <a:cubicBezTo>
                    <a:pt x="6988" y="14142"/>
                    <a:pt x="7076" y="14140"/>
                    <a:pt x="7163" y="14136"/>
                  </a:cubicBezTo>
                  <a:lnTo>
                    <a:pt x="7163" y="14136"/>
                  </a:lnTo>
                  <a:cubicBezTo>
                    <a:pt x="7274" y="14140"/>
                    <a:pt x="7385" y="14143"/>
                    <a:pt x="7495" y="14143"/>
                  </a:cubicBezTo>
                  <a:cubicBezTo>
                    <a:pt x="8802" y="14143"/>
                    <a:pt x="10064" y="13826"/>
                    <a:pt x="11113" y="13227"/>
                  </a:cubicBezTo>
                  <a:cubicBezTo>
                    <a:pt x="13653" y="11957"/>
                    <a:pt x="15241" y="9099"/>
                    <a:pt x="15241" y="6242"/>
                  </a:cubicBezTo>
                  <a:cubicBezTo>
                    <a:pt x="14923" y="3384"/>
                    <a:pt x="13018" y="844"/>
                    <a:pt x="10161" y="209"/>
                  </a:cubicBezTo>
                  <a:cubicBezTo>
                    <a:pt x="9635" y="77"/>
                    <a:pt x="9109" y="0"/>
                    <a:pt x="8583" y="0"/>
                  </a:cubicBezTo>
                  <a:close/>
                </a:path>
              </a:pathLst>
            </a:custGeom>
            <a:solidFill>
              <a:srgbClr val="0057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1"/>
          <p:cNvSpPr txBox="1">
            <a:spLocks noGrp="1"/>
          </p:cNvSpPr>
          <p:nvPr>
            <p:ph type="title"/>
          </p:nvPr>
        </p:nvSpPr>
        <p:spPr>
          <a:xfrm>
            <a:off x="620025" y="365375"/>
            <a:ext cx="4908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E6452"/>
              </a:buClr>
              <a:buSzPts val="2800"/>
              <a:buFont typeface="Lora SemiBold"/>
              <a:buNone/>
              <a:defRPr sz="3000" b="1">
                <a:latin typeface="Lora"/>
                <a:ea typeface="Lora"/>
                <a:cs typeface="Lora"/>
                <a:sym typeface="Lor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" name="Google Shape;26;p31"/>
          <p:cNvSpPr txBox="1">
            <a:spLocks noGrp="1"/>
          </p:cNvSpPr>
          <p:nvPr>
            <p:ph type="subTitle" idx="1"/>
          </p:nvPr>
        </p:nvSpPr>
        <p:spPr>
          <a:xfrm>
            <a:off x="1558193" y="2812275"/>
            <a:ext cx="2283000" cy="11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algn="l">
              <a:spcBef>
                <a:spcPts val="160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algn="l">
              <a:spcBef>
                <a:spcPts val="160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algn="l">
              <a:spcBef>
                <a:spcPts val="160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algn="l">
              <a:spcBef>
                <a:spcPts val="160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algn="l">
              <a:spcBef>
                <a:spcPts val="160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algn="l">
              <a:spcBef>
                <a:spcPts val="160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algn="l">
              <a:spcBef>
                <a:spcPts val="1600"/>
              </a:spcBef>
              <a:spcAft>
                <a:spcPts val="160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27" name="Google Shape;27;p31"/>
          <p:cNvSpPr txBox="1">
            <a:spLocks noGrp="1"/>
          </p:cNvSpPr>
          <p:nvPr>
            <p:ph type="title" idx="2"/>
          </p:nvPr>
        </p:nvSpPr>
        <p:spPr>
          <a:xfrm>
            <a:off x="1558204" y="2559150"/>
            <a:ext cx="2283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E6452"/>
              </a:buClr>
              <a:buSzPts val="1800"/>
              <a:buFont typeface="Lora"/>
              <a:buNone/>
              <a:defRPr sz="1800" b="1">
                <a:latin typeface="Lora"/>
                <a:ea typeface="Lora"/>
                <a:cs typeface="Lora"/>
                <a:sym typeface="Lor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None/>
              <a:defRPr sz="1800" b="1">
                <a:latin typeface="Lora"/>
                <a:ea typeface="Lora"/>
                <a:cs typeface="Lora"/>
                <a:sym typeface="Lora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None/>
              <a:defRPr sz="1800" b="1">
                <a:latin typeface="Lora"/>
                <a:ea typeface="Lora"/>
                <a:cs typeface="Lora"/>
                <a:sym typeface="Lora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None/>
              <a:defRPr sz="1800" b="1">
                <a:latin typeface="Lora"/>
                <a:ea typeface="Lora"/>
                <a:cs typeface="Lora"/>
                <a:sym typeface="Lora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None/>
              <a:defRPr sz="1800" b="1">
                <a:latin typeface="Lora"/>
                <a:ea typeface="Lora"/>
                <a:cs typeface="Lora"/>
                <a:sym typeface="Lora"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None/>
              <a:defRPr sz="1800" b="1">
                <a:latin typeface="Lora"/>
                <a:ea typeface="Lora"/>
                <a:cs typeface="Lora"/>
                <a:sym typeface="Lora"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None/>
              <a:defRPr sz="1800" b="1">
                <a:latin typeface="Lora"/>
                <a:ea typeface="Lora"/>
                <a:cs typeface="Lora"/>
                <a:sym typeface="Lora"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None/>
              <a:defRPr sz="1800" b="1">
                <a:latin typeface="Lora"/>
                <a:ea typeface="Lora"/>
                <a:cs typeface="Lora"/>
                <a:sym typeface="Lora"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None/>
              <a:defRPr sz="1800" b="1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28" name="Google Shape;28;p31"/>
          <p:cNvSpPr txBox="1">
            <a:spLocks noGrp="1"/>
          </p:cNvSpPr>
          <p:nvPr>
            <p:ph type="subTitle" idx="3"/>
          </p:nvPr>
        </p:nvSpPr>
        <p:spPr>
          <a:xfrm>
            <a:off x="5653918" y="2812275"/>
            <a:ext cx="2283000" cy="11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algn="l">
              <a:spcBef>
                <a:spcPts val="160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algn="l">
              <a:spcBef>
                <a:spcPts val="160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algn="l">
              <a:spcBef>
                <a:spcPts val="160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algn="l">
              <a:spcBef>
                <a:spcPts val="160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algn="l">
              <a:spcBef>
                <a:spcPts val="160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algn="l">
              <a:spcBef>
                <a:spcPts val="160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algn="l">
              <a:spcBef>
                <a:spcPts val="1600"/>
              </a:spcBef>
              <a:spcAft>
                <a:spcPts val="160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29" name="Google Shape;29;p31"/>
          <p:cNvSpPr txBox="1">
            <a:spLocks noGrp="1"/>
          </p:cNvSpPr>
          <p:nvPr>
            <p:ph type="title" idx="4"/>
          </p:nvPr>
        </p:nvSpPr>
        <p:spPr>
          <a:xfrm>
            <a:off x="5653930" y="2559150"/>
            <a:ext cx="2283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Lora"/>
              <a:buNone/>
              <a:defRPr sz="1800" b="1">
                <a:solidFill>
                  <a:srgbClr val="F3F3F3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None/>
              <a:defRPr sz="1800" b="1">
                <a:latin typeface="Lora"/>
                <a:ea typeface="Lora"/>
                <a:cs typeface="Lora"/>
                <a:sym typeface="Lora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None/>
              <a:defRPr sz="1800" b="1">
                <a:latin typeface="Lora"/>
                <a:ea typeface="Lora"/>
                <a:cs typeface="Lora"/>
                <a:sym typeface="Lora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None/>
              <a:defRPr sz="1800" b="1">
                <a:latin typeface="Lora"/>
                <a:ea typeface="Lora"/>
                <a:cs typeface="Lora"/>
                <a:sym typeface="Lora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None/>
              <a:defRPr sz="1800" b="1">
                <a:latin typeface="Lora"/>
                <a:ea typeface="Lora"/>
                <a:cs typeface="Lora"/>
                <a:sym typeface="Lora"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None/>
              <a:defRPr sz="1800" b="1">
                <a:latin typeface="Lora"/>
                <a:ea typeface="Lora"/>
                <a:cs typeface="Lora"/>
                <a:sym typeface="Lora"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None/>
              <a:defRPr sz="1800" b="1">
                <a:latin typeface="Lora"/>
                <a:ea typeface="Lora"/>
                <a:cs typeface="Lora"/>
                <a:sym typeface="Lora"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None/>
              <a:defRPr sz="1800" b="1">
                <a:latin typeface="Lora"/>
                <a:ea typeface="Lora"/>
                <a:cs typeface="Lora"/>
                <a:sym typeface="Lora"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None/>
              <a:defRPr sz="1800" b="1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2"/>
          <p:cNvSpPr txBox="1">
            <a:spLocks noGrp="1"/>
          </p:cNvSpPr>
          <p:nvPr>
            <p:ph type="title"/>
          </p:nvPr>
        </p:nvSpPr>
        <p:spPr>
          <a:xfrm>
            <a:off x="1578600" y="327150"/>
            <a:ext cx="5986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6E6452"/>
              </a:buClr>
              <a:buSzPts val="2800"/>
              <a:buFont typeface="Lora SemiBold"/>
              <a:buNone/>
              <a:defRPr sz="3000">
                <a:latin typeface="Lora SemiBold"/>
                <a:ea typeface="Lora SemiBold"/>
                <a:cs typeface="Lora SemiBold"/>
                <a:sym typeface="Lora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ra SemiBold"/>
              <a:buNone/>
              <a:defRPr>
                <a:latin typeface="Lora SemiBold"/>
                <a:ea typeface="Lora SemiBold"/>
                <a:cs typeface="Lora SemiBold"/>
                <a:sym typeface="Lora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ra SemiBold"/>
              <a:buNone/>
              <a:defRPr>
                <a:latin typeface="Lora SemiBold"/>
                <a:ea typeface="Lora SemiBold"/>
                <a:cs typeface="Lora SemiBold"/>
                <a:sym typeface="Lora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ra SemiBold"/>
              <a:buNone/>
              <a:defRPr>
                <a:latin typeface="Lora SemiBold"/>
                <a:ea typeface="Lora SemiBold"/>
                <a:cs typeface="Lora SemiBold"/>
                <a:sym typeface="Lora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ra SemiBold"/>
              <a:buNone/>
              <a:defRPr>
                <a:latin typeface="Lora SemiBold"/>
                <a:ea typeface="Lora SemiBold"/>
                <a:cs typeface="Lora SemiBold"/>
                <a:sym typeface="Lora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ra SemiBold"/>
              <a:buNone/>
              <a:defRPr>
                <a:latin typeface="Lora SemiBold"/>
                <a:ea typeface="Lora SemiBold"/>
                <a:cs typeface="Lora SemiBold"/>
                <a:sym typeface="Lora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ra SemiBold"/>
              <a:buNone/>
              <a:defRPr>
                <a:latin typeface="Lora SemiBold"/>
                <a:ea typeface="Lora SemiBold"/>
                <a:cs typeface="Lora SemiBold"/>
                <a:sym typeface="Lora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ra SemiBold"/>
              <a:buNone/>
              <a:defRPr>
                <a:latin typeface="Lora SemiBold"/>
                <a:ea typeface="Lora SemiBold"/>
                <a:cs typeface="Lora SemiBold"/>
                <a:sym typeface="Lora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ra SemiBold"/>
              <a:buNone/>
              <a:defRPr>
                <a:latin typeface="Lora SemiBold"/>
                <a:ea typeface="Lora SemiBold"/>
                <a:cs typeface="Lora SemiBold"/>
                <a:sym typeface="Lora SemiBold"/>
              </a:defRPr>
            </a:lvl9pPr>
          </a:lstStyle>
          <a:p>
            <a:endParaRPr/>
          </a:p>
        </p:txBody>
      </p:sp>
      <p:sp>
        <p:nvSpPr>
          <p:cNvPr id="32" name="Google Shape;32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" name="Google Shape;33;p32"/>
          <p:cNvSpPr txBox="1">
            <a:spLocks noGrp="1"/>
          </p:cNvSpPr>
          <p:nvPr>
            <p:ph type="subTitle" idx="1"/>
          </p:nvPr>
        </p:nvSpPr>
        <p:spPr>
          <a:xfrm>
            <a:off x="762300" y="1168975"/>
            <a:ext cx="7619400" cy="3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100"/>
            </a:lvl1pPr>
            <a:lvl2pPr lvl="1" algn="l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lvl="2" algn="l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lvl="3" algn="l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lvl="4" algn="l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lvl="5" algn="l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lvl="6" algn="l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lvl="7" algn="l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lvl="8" algn="l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" name="Google Shape;36;p33"/>
          <p:cNvSpPr txBox="1">
            <a:spLocks noGrp="1"/>
          </p:cNvSpPr>
          <p:nvPr>
            <p:ph type="title"/>
          </p:nvPr>
        </p:nvSpPr>
        <p:spPr>
          <a:xfrm>
            <a:off x="1774750" y="1295050"/>
            <a:ext cx="1872000" cy="7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  <a:defRPr sz="4500">
                <a:solidFill>
                  <a:srgbClr val="000000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  <a:defRPr sz="4500">
                <a:solidFill>
                  <a:srgbClr val="000000"/>
                </a:solidFill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  <a:defRPr sz="4500">
                <a:solidFill>
                  <a:srgbClr val="000000"/>
                </a:solidFill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  <a:defRPr sz="4500">
                <a:solidFill>
                  <a:srgbClr val="000000"/>
                </a:solidFill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  <a:defRPr sz="4500">
                <a:solidFill>
                  <a:srgbClr val="000000"/>
                </a:solidFill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  <a:defRPr sz="4500">
                <a:solidFill>
                  <a:srgbClr val="000000"/>
                </a:solidFill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  <a:defRPr sz="4500">
                <a:solidFill>
                  <a:srgbClr val="000000"/>
                </a:solidFill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  <a:defRPr sz="4500">
                <a:solidFill>
                  <a:srgbClr val="000000"/>
                </a:solidFill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  <a:defRPr sz="45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33"/>
          <p:cNvSpPr txBox="1">
            <a:spLocks noGrp="1"/>
          </p:cNvSpPr>
          <p:nvPr>
            <p:ph type="title" idx="2"/>
          </p:nvPr>
        </p:nvSpPr>
        <p:spPr>
          <a:xfrm>
            <a:off x="1774750" y="2166900"/>
            <a:ext cx="5400600" cy="7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E6452"/>
              </a:buClr>
              <a:buSzPts val="4000"/>
              <a:buFont typeface="Lora"/>
              <a:buNone/>
              <a:defRPr sz="4000" b="1">
                <a:latin typeface="Lora"/>
                <a:ea typeface="Lora"/>
                <a:cs typeface="Lora"/>
                <a:sym typeface="Lor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8" name="Google Shape;38;p33"/>
          <p:cNvSpPr txBox="1">
            <a:spLocks noGrp="1"/>
          </p:cNvSpPr>
          <p:nvPr>
            <p:ph type="subTitle" idx="1"/>
          </p:nvPr>
        </p:nvSpPr>
        <p:spPr>
          <a:xfrm>
            <a:off x="1774750" y="2983625"/>
            <a:ext cx="49269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4"/>
          <p:cNvSpPr txBox="1">
            <a:spLocks noGrp="1"/>
          </p:cNvSpPr>
          <p:nvPr>
            <p:ph type="title"/>
          </p:nvPr>
        </p:nvSpPr>
        <p:spPr>
          <a:xfrm>
            <a:off x="1578450" y="338038"/>
            <a:ext cx="6749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6E6452"/>
              </a:buClr>
              <a:buSzPts val="3000"/>
              <a:buFont typeface="Lora"/>
              <a:buNone/>
              <a:defRPr sz="3000" b="1">
                <a:latin typeface="Lora"/>
                <a:ea typeface="Lora"/>
                <a:cs typeface="Lora"/>
                <a:sym typeface="Lor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41" name="Google Shape;41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5"/>
          <p:cNvSpPr txBox="1">
            <a:spLocks noGrp="1"/>
          </p:cNvSpPr>
          <p:nvPr>
            <p:ph type="title"/>
          </p:nvPr>
        </p:nvSpPr>
        <p:spPr>
          <a:xfrm>
            <a:off x="720000" y="2150850"/>
            <a:ext cx="77040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6E6452"/>
              </a:buClr>
              <a:buSzPts val="3600"/>
              <a:buFont typeface="Lora"/>
              <a:buNone/>
              <a:defRPr sz="3900" b="1">
                <a:latin typeface="Lora"/>
                <a:ea typeface="Lora"/>
                <a:cs typeface="Lora"/>
                <a:sym typeface="Lor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9pPr>
          </a:lstStyle>
          <a:p>
            <a:endParaRPr/>
          </a:p>
        </p:txBody>
      </p:sp>
      <p:sp>
        <p:nvSpPr>
          <p:cNvPr id="44" name="Google Shape;44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" name="Google Shape;45;p35"/>
          <p:cNvSpPr txBox="1">
            <a:spLocks noGrp="1"/>
          </p:cNvSpPr>
          <p:nvPr>
            <p:ph type="title" idx="2"/>
          </p:nvPr>
        </p:nvSpPr>
        <p:spPr>
          <a:xfrm>
            <a:off x="4394900" y="1330425"/>
            <a:ext cx="14088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Lora"/>
              <a:buNone/>
              <a:defRPr sz="4500" b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Lora"/>
              <a:buNone/>
              <a:defRPr sz="5000" b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Lora"/>
              <a:buNone/>
              <a:defRPr sz="5000" b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Lora"/>
              <a:buNone/>
              <a:defRPr sz="5000" b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Lora"/>
              <a:buNone/>
              <a:defRPr sz="5000" b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Lora"/>
              <a:buNone/>
              <a:defRPr sz="5000" b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Lora"/>
              <a:buNone/>
              <a:defRPr sz="5000" b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Lora"/>
              <a:buNone/>
              <a:defRPr sz="5000" b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Lora"/>
              <a:buNone/>
              <a:defRPr sz="5000" b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46" name="Google Shape;46;p35"/>
          <p:cNvSpPr txBox="1">
            <a:spLocks noGrp="1"/>
          </p:cNvSpPr>
          <p:nvPr>
            <p:ph type="subTitle" idx="1"/>
          </p:nvPr>
        </p:nvSpPr>
        <p:spPr>
          <a:xfrm>
            <a:off x="2106150" y="2992650"/>
            <a:ext cx="4931700" cy="4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6"/>
          <p:cNvSpPr txBox="1">
            <a:spLocks noGrp="1"/>
          </p:cNvSpPr>
          <p:nvPr>
            <p:ph type="title"/>
          </p:nvPr>
        </p:nvSpPr>
        <p:spPr>
          <a:xfrm>
            <a:off x="1590425" y="1388500"/>
            <a:ext cx="3403200" cy="14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Lora Medium"/>
              <a:buNone/>
              <a:defRPr sz="8000">
                <a:solidFill>
                  <a:srgbClr val="FFFFFF"/>
                </a:solidFill>
                <a:latin typeface="Lora Medium"/>
                <a:ea typeface="Lora Medium"/>
                <a:cs typeface="Lora Medium"/>
                <a:sym typeface="Lora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Arial"/>
              <a:buNone/>
              <a:defRPr sz="72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Arial"/>
              <a:buNone/>
              <a:defRPr sz="72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Arial"/>
              <a:buNone/>
              <a:defRPr sz="72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Arial"/>
              <a:buNone/>
              <a:defRPr sz="72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Arial"/>
              <a:buNone/>
              <a:defRPr sz="72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Arial"/>
              <a:buNone/>
              <a:defRPr sz="72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Arial"/>
              <a:buNone/>
              <a:defRPr sz="72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Arial"/>
              <a:buNone/>
              <a:defRPr sz="7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36"/>
          <p:cNvSpPr txBox="1">
            <a:spLocks noGrp="1"/>
          </p:cNvSpPr>
          <p:nvPr>
            <p:ph type="subTitle" idx="1"/>
          </p:nvPr>
        </p:nvSpPr>
        <p:spPr>
          <a:xfrm>
            <a:off x="4610100" y="3293050"/>
            <a:ext cx="3459600" cy="7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7"/>
          <p:cNvSpPr/>
          <p:nvPr/>
        </p:nvSpPr>
        <p:spPr>
          <a:xfrm>
            <a:off x="3176" y="4800600"/>
            <a:ext cx="9140825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37"/>
          <p:cNvSpPr/>
          <p:nvPr/>
        </p:nvSpPr>
        <p:spPr>
          <a:xfrm>
            <a:off x="1" y="4750594"/>
            <a:ext cx="9142413" cy="47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7"/>
          <p:cNvSpPr txBox="1">
            <a:spLocks noGrp="1"/>
          </p:cNvSpPr>
          <p:nvPr>
            <p:ph type="dt" idx="10"/>
          </p:nvPr>
        </p:nvSpPr>
        <p:spPr>
          <a:xfrm>
            <a:off x="679155" y="4935751"/>
            <a:ext cx="1295400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7"/>
          <p:cNvSpPr txBox="1">
            <a:spLocks noGrp="1"/>
          </p:cNvSpPr>
          <p:nvPr>
            <p:ph type="ftr" idx="11"/>
          </p:nvPr>
        </p:nvSpPr>
        <p:spPr>
          <a:xfrm>
            <a:off x="2765426" y="4844654"/>
            <a:ext cx="361632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37"/>
          <p:cNvSpPr txBox="1">
            <a:spLocks noGrp="1"/>
          </p:cNvSpPr>
          <p:nvPr>
            <p:ph type="sldNum" idx="12"/>
          </p:nvPr>
        </p:nvSpPr>
        <p:spPr>
          <a:xfrm>
            <a:off x="7424738" y="4844654"/>
            <a:ext cx="9842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gi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28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0" y="1358"/>
            <a:ext cx="9144000" cy="836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28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0" y="4388644"/>
            <a:ext cx="9144000" cy="55364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8"/>
          <p:cNvSpPr txBox="1">
            <a:spLocks noGrp="1"/>
          </p:cNvSpPr>
          <p:nvPr>
            <p:ph type="body" idx="1"/>
          </p:nvPr>
        </p:nvSpPr>
        <p:spPr>
          <a:xfrm>
            <a:off x="684000" y="1835999"/>
            <a:ext cx="7776000" cy="28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14325" algn="l" rtl="0">
              <a:spcBef>
                <a:spcPts val="300"/>
              </a:spcBef>
              <a:spcAft>
                <a:spcPts val="0"/>
              </a:spcAft>
              <a:buClr>
                <a:srgbClr val="C80F0F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4325" algn="l" rtl="0">
              <a:spcBef>
                <a:spcPts val="600"/>
              </a:spcBef>
              <a:spcAft>
                <a:spcPts val="0"/>
              </a:spcAft>
              <a:buClr>
                <a:srgbClr val="6E6452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4325" algn="l" rtl="0">
              <a:spcBef>
                <a:spcPts val="600"/>
              </a:spcBef>
              <a:spcAft>
                <a:spcPts val="0"/>
              </a:spcAft>
              <a:buClr>
                <a:srgbClr val="6E6452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spcBef>
                <a:spcPts val="600"/>
              </a:spcBef>
              <a:spcAft>
                <a:spcPts val="0"/>
              </a:spcAft>
              <a:buClr>
                <a:srgbClr val="6E6452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spcBef>
                <a:spcPts val="600"/>
              </a:spcBef>
              <a:spcAft>
                <a:spcPts val="0"/>
              </a:spcAft>
              <a:buClr>
                <a:srgbClr val="6E6452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spcBef>
                <a:spcPts val="600"/>
              </a:spcBef>
              <a:spcAft>
                <a:spcPts val="0"/>
              </a:spcAft>
              <a:buClr>
                <a:srgbClr val="6E6452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spcBef>
                <a:spcPts val="600"/>
              </a:spcBef>
              <a:spcAft>
                <a:spcPts val="0"/>
              </a:spcAft>
              <a:buClr>
                <a:srgbClr val="6E6452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spcBef>
                <a:spcPts val="600"/>
              </a:spcBef>
              <a:spcAft>
                <a:spcPts val="0"/>
              </a:spcAft>
              <a:buClr>
                <a:srgbClr val="6E6452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spcBef>
                <a:spcPts val="600"/>
              </a:spcBef>
              <a:spcAft>
                <a:spcPts val="600"/>
              </a:spcAft>
              <a:buClr>
                <a:srgbClr val="6E6452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28"/>
          <p:cNvSpPr txBox="1"/>
          <p:nvPr/>
        </p:nvSpPr>
        <p:spPr>
          <a:xfrm>
            <a:off x="7703687" y="4935751"/>
            <a:ext cx="927100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 b="0" i="0" u="none" strike="noStrike" cap="none">
                <a:solidFill>
                  <a:srgbClr val="6E6452"/>
                </a:solidFill>
                <a:latin typeface="Arial Narrow"/>
                <a:ea typeface="Arial Narrow"/>
                <a:cs typeface="Arial Narrow"/>
                <a:sym typeface="Arial Narrow"/>
              </a:rPr>
              <a:t>Page </a:t>
            </a:r>
            <a:fld id="{00000000-1234-1234-1234-123412341234}" type="slidenum">
              <a:rPr lang="en" sz="750" b="0" i="0" u="none" strike="noStrike" cap="none">
                <a:solidFill>
                  <a:srgbClr val="6E6452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sz="750" b="0" i="0" u="none" strike="noStrike" cap="none">
              <a:solidFill>
                <a:srgbClr val="6E6452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" name="Google Shape;10;p28"/>
          <p:cNvSpPr txBox="1">
            <a:spLocks noGrp="1"/>
          </p:cNvSpPr>
          <p:nvPr>
            <p:ph type="dt" idx="10"/>
          </p:nvPr>
        </p:nvSpPr>
        <p:spPr>
          <a:xfrm>
            <a:off x="679155" y="4935751"/>
            <a:ext cx="1295400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50" b="0" i="0" u="none" strike="noStrike" cap="none">
                <a:solidFill>
                  <a:srgbClr val="6E645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1" name="Google Shape;11;p28"/>
          <p:cNvPicPr preferRelativeResize="0"/>
          <p:nvPr/>
        </p:nvPicPr>
        <p:blipFill rotWithShape="1">
          <a:blip r:embed="rId24">
            <a:alphaModFix/>
          </a:blip>
          <a:srcRect t="13216" b="-13215"/>
          <a:stretch/>
        </p:blipFill>
        <p:spPr>
          <a:xfrm>
            <a:off x="1" y="0"/>
            <a:ext cx="2373441" cy="129522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8"/>
          <p:cNvSpPr txBox="1">
            <a:spLocks noGrp="1"/>
          </p:cNvSpPr>
          <p:nvPr>
            <p:ph type="title"/>
          </p:nvPr>
        </p:nvSpPr>
        <p:spPr>
          <a:xfrm>
            <a:off x="684000" y="1112400"/>
            <a:ext cx="7776000" cy="463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"/>
          <p:cNvSpPr txBox="1">
            <a:spLocks noGrp="1"/>
          </p:cNvSpPr>
          <p:nvPr>
            <p:ph type="ctrTitle"/>
          </p:nvPr>
        </p:nvSpPr>
        <p:spPr>
          <a:xfrm>
            <a:off x="1927359" y="1834958"/>
            <a:ext cx="6280800" cy="9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 	 	 		</a:t>
            </a:r>
            <a:endParaRPr sz="11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 sz="11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  <a:endParaRPr sz="11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		</a:t>
            </a:r>
            <a:endParaRPr sz="11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			</a:t>
            </a:r>
            <a:endParaRPr sz="11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 	 	 		</a:t>
            </a:r>
            <a:endParaRPr sz="11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 sz="11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  <a:endParaRPr sz="11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		</a:t>
            </a:r>
            <a:endParaRPr sz="11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			</a:t>
            </a:r>
            <a:endParaRPr sz="11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Սննդամթերքի Անվտանգություն</a:t>
            </a:r>
            <a:endParaRPr sz="18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"/>
          <p:cNvSpPr txBox="1"/>
          <p:nvPr/>
        </p:nvSpPr>
        <p:spPr>
          <a:xfrm>
            <a:off x="3846936" y="3362493"/>
            <a:ext cx="262935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Աշոտ Օհանյան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"/>
          <p:cNvSpPr txBox="1"/>
          <p:nvPr/>
        </p:nvSpPr>
        <p:spPr>
          <a:xfrm>
            <a:off x="1675426" y="4148576"/>
            <a:ext cx="667536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«Մասնավոր հատվածի զարգացում և ՄԿՈՒ»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28.06.2022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1"/>
          <p:cNvSpPr txBox="1"/>
          <p:nvPr/>
        </p:nvSpPr>
        <p:spPr>
          <a:xfrm>
            <a:off x="1431600" y="926246"/>
            <a:ext cx="591484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«Ռիսկերի կառավարում զբոսաշրջության ոլորտում» </a:t>
            </a:r>
            <a:endParaRPr sz="1800" b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0"/>
          <p:cNvSpPr txBox="1">
            <a:spLocks noGrp="1"/>
          </p:cNvSpPr>
          <p:nvPr>
            <p:ph type="title"/>
          </p:nvPr>
        </p:nvSpPr>
        <p:spPr>
          <a:xfrm>
            <a:off x="1942475" y="248450"/>
            <a:ext cx="5986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A6C"/>
              </a:buClr>
              <a:buSzPts val="2800"/>
              <a:buNone/>
            </a:pPr>
            <a:r>
              <a:rPr lang="en" sz="1550" b="1" dirty="0">
                <a:solidFill>
                  <a:srgbClr val="073A6C"/>
                </a:solidFill>
                <a:latin typeface="Arial"/>
                <a:ea typeface="Arial"/>
                <a:cs typeface="Arial"/>
                <a:sym typeface="Arial"/>
              </a:rPr>
              <a:t>ՀՅՈՒՐԱՆՈՑԱՅԻՆ ՏՆՏԵՍՈՒԹՅԱՆ ՕԲՅԵԿՏՆԵՐԻ ԱՆՁՆԱԿԱԶՄԻ ԱՇԽԱՏԱՆՔԱՅԻՆ ԵՎ ԿԵՆՑԱՂԱՅԻՆ ՊԱՅՄԱՆՆԵՐԻՆ ՆԵՐԿԱՅԱՑՎՈՂ ՀԻԳԻԵՆԻԿ ՊԱՀԱՆՋՆԵՐ</a:t>
            </a:r>
            <a:endParaRPr sz="1550" b="1" dirty="0">
              <a:solidFill>
                <a:srgbClr val="073A6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A6C"/>
              </a:buClr>
              <a:buSzPts val="2800"/>
              <a:buNone/>
            </a:pPr>
            <a:r>
              <a:rPr lang="en" sz="850" b="1" dirty="0">
                <a:solidFill>
                  <a:srgbClr val="073A6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850" b="1" dirty="0">
              <a:solidFill>
                <a:srgbClr val="073A6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6E6452"/>
              </a:buClr>
              <a:buSzPts val="2800"/>
              <a:buNone/>
            </a:pPr>
            <a:endParaRPr dirty="0"/>
          </a:p>
        </p:txBody>
      </p:sp>
      <p:sp>
        <p:nvSpPr>
          <p:cNvPr id="249" name="Google Shape;249;p10"/>
          <p:cNvSpPr txBox="1">
            <a:spLocks noGrp="1"/>
          </p:cNvSpPr>
          <p:nvPr>
            <p:ph type="subTitle" idx="1"/>
          </p:nvPr>
        </p:nvSpPr>
        <p:spPr>
          <a:xfrm>
            <a:off x="762300" y="1363606"/>
            <a:ext cx="7619400" cy="3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900"/>
              <a:buChar char="●"/>
            </a:pPr>
            <a:r>
              <a:rPr lang="en" sz="155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Հյուրանոցային</a:t>
            </a:r>
            <a:r>
              <a:rPr lang="en" sz="1550" i="1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55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տնտեսության</a:t>
            </a:r>
            <a:r>
              <a:rPr lang="en" sz="1550" i="1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55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օբյեկտներում</a:t>
            </a:r>
            <a:r>
              <a:rPr lang="en" sz="1550" i="1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55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սարքավորումների</a:t>
            </a:r>
            <a:r>
              <a:rPr lang="en" sz="1550" i="1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" sz="155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շահագործումը</a:t>
            </a:r>
            <a:endParaRPr sz="155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270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50"/>
              <a:buFont typeface="Arial"/>
              <a:buChar char="●"/>
            </a:pPr>
            <a:r>
              <a:rPr lang="en" sz="155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Աշխատակիցների</a:t>
            </a:r>
            <a:r>
              <a:rPr lang="en" sz="1550" i="1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55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համար</a:t>
            </a:r>
            <a:r>
              <a:rPr lang="en" sz="1550" i="1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55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հատկացված սանիտարակենցաղային</a:t>
            </a:r>
            <a:r>
              <a:rPr lang="en" sz="1550" i="1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55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սենքեր</a:t>
            </a:r>
            <a:endParaRPr sz="155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270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Char char="●"/>
            </a:pPr>
            <a:r>
              <a:rPr lang="en" sz="155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Բոլոր</a:t>
            </a:r>
            <a:r>
              <a:rPr lang="en" sz="1550" i="1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55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աշխատողները</a:t>
            </a:r>
            <a:r>
              <a:rPr lang="en" sz="1550" i="1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55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ապահովվում</a:t>
            </a:r>
            <a:r>
              <a:rPr lang="en" sz="1550" i="1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55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են</a:t>
            </a:r>
            <a:r>
              <a:rPr lang="en" sz="1550" i="1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55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արտահագուստի</a:t>
            </a:r>
            <a:r>
              <a:rPr lang="en" sz="1550" i="1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2-</a:t>
            </a:r>
            <a:r>
              <a:rPr lang="en" sz="155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ական</a:t>
            </a:r>
            <a:r>
              <a:rPr lang="en" sz="1550" i="1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55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լրակազմով</a:t>
            </a:r>
            <a:r>
              <a:rPr lang="en" sz="1550" i="1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55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և</a:t>
            </a:r>
            <a:r>
              <a:rPr lang="en" sz="1550" i="1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55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անձնական</a:t>
            </a:r>
            <a:r>
              <a:rPr lang="en" sz="1550" i="1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55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հիգիենայի</a:t>
            </a:r>
            <a:r>
              <a:rPr lang="en" sz="1550" i="1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55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պարագաներով</a:t>
            </a:r>
            <a:endParaRPr sz="1550" i="1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270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50"/>
              <a:buFont typeface="Arial"/>
              <a:buChar char="●"/>
            </a:pPr>
            <a:r>
              <a:rPr lang="en" sz="155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Հյուրանոցային</a:t>
            </a:r>
            <a:r>
              <a:rPr lang="en" sz="1550" i="1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55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տնտեսության</a:t>
            </a:r>
            <a:r>
              <a:rPr lang="en" sz="1550" i="1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55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օբյեկտների</a:t>
            </a:r>
            <a:r>
              <a:rPr lang="en" sz="1550" i="1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55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աշխատող</a:t>
            </a:r>
            <a:r>
              <a:rPr lang="en" sz="1550" i="1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55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անձնակազմը</a:t>
            </a:r>
            <a:r>
              <a:rPr lang="en" sz="1550" i="1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55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առողջական</a:t>
            </a:r>
            <a:r>
              <a:rPr lang="en" sz="1550" i="1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55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վիճակի</a:t>
            </a:r>
            <a:r>
              <a:rPr lang="en" sz="1550" i="1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55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պարտադիր</a:t>
            </a:r>
            <a:r>
              <a:rPr lang="en" sz="1550" i="1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55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նախնական</a:t>
            </a:r>
            <a:r>
              <a:rPr lang="en" sz="1550" i="1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" sz="155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աշխատանքի</a:t>
            </a:r>
            <a:r>
              <a:rPr lang="en" sz="1550" i="1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55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ընդունվելիս</a:t>
            </a:r>
            <a:r>
              <a:rPr lang="en" sz="1550" i="1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en" sz="155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և</a:t>
            </a:r>
            <a:r>
              <a:rPr lang="en" sz="1550" i="1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55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պարբերական</a:t>
            </a:r>
            <a:r>
              <a:rPr lang="en" sz="1550" i="1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55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բժշկական</a:t>
            </a:r>
            <a:r>
              <a:rPr lang="en" sz="1550" i="1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55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զննության</a:t>
            </a:r>
            <a:r>
              <a:rPr lang="en" sz="1550" i="1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55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է</a:t>
            </a:r>
            <a:r>
              <a:rPr lang="en" sz="1550" i="1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55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ենթարկվում</a:t>
            </a:r>
            <a:endParaRPr sz="155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1"/>
          <p:cNvSpPr txBox="1">
            <a:spLocks noGrp="1"/>
          </p:cNvSpPr>
          <p:nvPr>
            <p:ph type="title"/>
          </p:nvPr>
        </p:nvSpPr>
        <p:spPr>
          <a:xfrm>
            <a:off x="720000" y="2003325"/>
            <a:ext cx="77040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6E6452"/>
              </a:buClr>
              <a:buSzPts val="3600"/>
              <a:buFont typeface="Lora"/>
              <a:buNone/>
            </a:pPr>
            <a:r>
              <a:rPr lang="en" sz="4000"/>
              <a:t>Առաջադրանք</a:t>
            </a:r>
            <a:endParaRPr sz="4000"/>
          </a:p>
        </p:txBody>
      </p:sp>
      <p:sp>
        <p:nvSpPr>
          <p:cNvPr id="255" name="Google Shape;255;p11"/>
          <p:cNvSpPr txBox="1">
            <a:spLocks noGrp="1"/>
          </p:cNvSpPr>
          <p:nvPr>
            <p:ph type="title" idx="2"/>
          </p:nvPr>
        </p:nvSpPr>
        <p:spPr>
          <a:xfrm>
            <a:off x="4394900" y="1387650"/>
            <a:ext cx="478228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256" name="Google Shape;256;p11"/>
          <p:cNvSpPr txBox="1">
            <a:spLocks noGrp="1"/>
          </p:cNvSpPr>
          <p:nvPr>
            <p:ph type="subTitle" idx="1"/>
          </p:nvPr>
        </p:nvSpPr>
        <p:spPr>
          <a:xfrm>
            <a:off x="2238352" y="2876014"/>
            <a:ext cx="4931700" cy="4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lang="en" sz="1800"/>
              <a:t>Նայեք ձեր առջև նկարներին և գտեք սխալները</a:t>
            </a:r>
            <a:endParaRPr sz="1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2"/>
          <p:cNvSpPr txBox="1"/>
          <p:nvPr/>
        </p:nvSpPr>
        <p:spPr>
          <a:xfrm>
            <a:off x="2960225" y="5212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2" name="Google Shape;262;p12"/>
          <p:cNvPicPr preferRelativeResize="0"/>
          <p:nvPr/>
        </p:nvPicPr>
        <p:blipFill rotWithShape="1">
          <a:blip r:embed="rId3">
            <a:alphaModFix/>
          </a:blip>
          <a:srcRect l="1510" r="-1510"/>
          <a:stretch/>
        </p:blipFill>
        <p:spPr>
          <a:xfrm>
            <a:off x="0" y="-92600"/>
            <a:ext cx="5206650" cy="53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10075" y="-49175"/>
            <a:ext cx="5641145" cy="532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0260" y="135876"/>
            <a:ext cx="7045725" cy="454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14"/>
          <p:cNvPicPr preferRelativeResize="0"/>
          <p:nvPr/>
        </p:nvPicPr>
        <p:blipFill rotWithShape="1">
          <a:blip r:embed="rId3">
            <a:alphaModFix/>
          </a:blip>
          <a:srcRect b="10103"/>
          <a:stretch/>
        </p:blipFill>
        <p:spPr>
          <a:xfrm>
            <a:off x="877676" y="154237"/>
            <a:ext cx="7305451" cy="4516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15"/>
          <p:cNvPicPr preferRelativeResize="0"/>
          <p:nvPr/>
        </p:nvPicPr>
        <p:blipFill rotWithShape="1">
          <a:blip r:embed="rId3">
            <a:alphaModFix/>
          </a:blip>
          <a:srcRect l="19283" t="20668" r="20608" b="5093"/>
          <a:stretch/>
        </p:blipFill>
        <p:spPr>
          <a:xfrm>
            <a:off x="2346592" y="1252251"/>
            <a:ext cx="4564655" cy="3520162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5"/>
          <p:cNvSpPr txBox="1">
            <a:spLocks noGrp="1"/>
          </p:cNvSpPr>
          <p:nvPr>
            <p:ph type="title"/>
          </p:nvPr>
        </p:nvSpPr>
        <p:spPr>
          <a:xfrm>
            <a:off x="1254372" y="567909"/>
            <a:ext cx="6749100" cy="8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6E6452"/>
              </a:buClr>
              <a:buSzPts val="3000"/>
              <a:buNone/>
            </a:pPr>
            <a:r>
              <a:rPr lang="en" sz="2300"/>
              <a:t>Ո՞ր եղունգներն են համապատասխանում սանիտարական նորմերին </a:t>
            </a:r>
            <a:endParaRPr sz="23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6"/>
          <p:cNvSpPr txBox="1">
            <a:spLocks noGrp="1"/>
          </p:cNvSpPr>
          <p:nvPr>
            <p:ph type="title"/>
          </p:nvPr>
        </p:nvSpPr>
        <p:spPr>
          <a:xfrm>
            <a:off x="4062716" y="1887860"/>
            <a:ext cx="4906800" cy="18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A6C"/>
              </a:buClr>
              <a:buSzPts val="3000"/>
              <a:buFont typeface="Arial"/>
              <a:buNone/>
            </a:pPr>
            <a:r>
              <a:rPr lang="en" sz="2250" b="1">
                <a:solidFill>
                  <a:srgbClr val="073A6C"/>
                </a:solidFill>
                <a:latin typeface="Arial"/>
                <a:ea typeface="Arial"/>
                <a:cs typeface="Arial"/>
                <a:sym typeface="Arial"/>
              </a:rPr>
              <a:t>Սննդամթերքի պահպանմանը, փոխադրմանը, պատրաստմանը և մատուցմանը ներկայացվող սանիտարական պահանջները</a:t>
            </a:r>
            <a:endParaRPr sz="2250" b="1">
              <a:solidFill>
                <a:srgbClr val="073A6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E6452"/>
              </a:buClr>
              <a:buSzPts val="30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7"/>
          <p:cNvSpPr txBox="1">
            <a:spLocks noGrp="1"/>
          </p:cNvSpPr>
          <p:nvPr>
            <p:ph type="title"/>
          </p:nvPr>
        </p:nvSpPr>
        <p:spPr>
          <a:xfrm>
            <a:off x="328574" y="906119"/>
            <a:ext cx="730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en" sz="1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Սննդամթերքի պահպանմանը, փոխադրմանը, պատրաստմանը և մատուցմանը ներկայացվող սանիտարահիգիենիկ պահանջները </a:t>
            </a:r>
            <a:endParaRPr sz="1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7"/>
          <p:cNvSpPr txBox="1">
            <a:spLocks noGrp="1"/>
          </p:cNvSpPr>
          <p:nvPr>
            <p:ph type="subTitle" idx="1"/>
          </p:nvPr>
        </p:nvSpPr>
        <p:spPr>
          <a:xfrm>
            <a:off x="589687" y="1478819"/>
            <a:ext cx="7619400" cy="3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100"/>
              <a:buFont typeface="Times New Roman"/>
              <a:buChar char="●"/>
            </a:pPr>
            <a:r>
              <a:rPr lang="en" sz="15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Տեղափոխվող մթերքը պետք է ուղեկցվի համապատասխան փաստաթղթերով</a:t>
            </a:r>
            <a:endParaRPr sz="15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270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50"/>
              <a:buFont typeface="Times New Roman"/>
              <a:buChar char="●"/>
            </a:pPr>
            <a:r>
              <a:rPr lang="en" sz="15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Պահեստային տարածքները պետք է համապատասխանեն տարողունակության չափանիշներին</a:t>
            </a:r>
            <a:endParaRPr sz="15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270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50"/>
              <a:buFont typeface="Times New Roman"/>
              <a:buChar char="●"/>
            </a:pPr>
            <a:r>
              <a:rPr lang="en" sz="15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Անհրաժեշտ է պահպանել «առաջինը մուտք, առաջինը ելք» (FIFO) սկզբունքը</a:t>
            </a:r>
            <a:endParaRPr sz="15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270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50"/>
              <a:buFont typeface="Times New Roman"/>
              <a:buChar char="●"/>
            </a:pPr>
            <a:r>
              <a:rPr lang="en" sz="15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Առանց կնիքի և ուղեկցող փաստաթղթերի միսը չի ընդունվում</a:t>
            </a:r>
            <a:endParaRPr sz="15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270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50"/>
              <a:buFont typeface="Times New Roman"/>
              <a:buChar char="●"/>
            </a:pPr>
            <a:r>
              <a:rPr lang="en" sz="15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Պահածոյացված սննդամթերքը, որի տեսքն անբավարար է (տուփն ուռած է, ճխլված, ժանգոտած) չի ընդունվում</a:t>
            </a:r>
            <a:endParaRPr sz="15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33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50"/>
              <a:buFont typeface="Times New Roman"/>
              <a:buChar char="●"/>
            </a:pPr>
            <a:r>
              <a:rPr lang="en" sz="15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Պահվում է սառնարանային սարքավորումների ջերմաստիճանային ռեժիմի մատյան</a:t>
            </a:r>
            <a:endParaRPr sz="21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8"/>
          <p:cNvSpPr txBox="1">
            <a:spLocks noGrp="1"/>
          </p:cNvSpPr>
          <p:nvPr>
            <p:ph type="title"/>
          </p:nvPr>
        </p:nvSpPr>
        <p:spPr>
          <a:xfrm>
            <a:off x="675760" y="660427"/>
            <a:ext cx="7792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A6C"/>
              </a:buClr>
              <a:buSzPts val="2800"/>
              <a:buNone/>
            </a:pPr>
            <a:r>
              <a:rPr lang="en" sz="1800" b="1">
                <a:solidFill>
                  <a:srgbClr val="073A6C"/>
                </a:solidFill>
                <a:latin typeface="Arial"/>
                <a:ea typeface="Arial"/>
                <a:cs typeface="Arial"/>
                <a:sym typeface="Arial"/>
              </a:rPr>
              <a:t>Սննդամթերքի նախնական մշակման սանիտարահիգիենիկ կանոնները </a:t>
            </a:r>
            <a:endParaRPr sz="1800" b="1">
              <a:solidFill>
                <a:srgbClr val="073A6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6E6452"/>
              </a:buClr>
              <a:buSzPts val="2800"/>
              <a:buNone/>
            </a:pPr>
            <a:endParaRPr/>
          </a:p>
        </p:txBody>
      </p:sp>
      <p:pic>
        <p:nvPicPr>
          <p:cNvPr id="296" name="Google Shape;296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93494" y="1366184"/>
            <a:ext cx="6591351" cy="3389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9"/>
          <p:cNvSpPr txBox="1">
            <a:spLocks noGrp="1"/>
          </p:cNvSpPr>
          <p:nvPr>
            <p:ph type="title"/>
          </p:nvPr>
        </p:nvSpPr>
        <p:spPr>
          <a:xfrm>
            <a:off x="2023431" y="902372"/>
            <a:ext cx="5097137" cy="8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0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1800">
                <a:solidFill>
                  <a:srgbClr val="073A6C"/>
                </a:solidFill>
                <a:latin typeface="Arial"/>
                <a:ea typeface="Arial"/>
                <a:cs typeface="Arial"/>
                <a:sym typeface="Arial"/>
              </a:rPr>
              <a:t>Մթերքի ջերմային մշակմանը ներկայացվող </a:t>
            </a:r>
            <a:br>
              <a:rPr lang="en" sz="1800">
                <a:solidFill>
                  <a:srgbClr val="073A6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800">
                <a:solidFill>
                  <a:srgbClr val="073A6C"/>
                </a:solidFill>
                <a:latin typeface="Arial"/>
                <a:ea typeface="Arial"/>
                <a:cs typeface="Arial"/>
                <a:sym typeface="Arial"/>
              </a:rPr>
              <a:t>սանիտարահիգիենիկ կանոնները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02" name="Google Shape;302;p19"/>
          <p:cNvSpPr txBox="1">
            <a:spLocks noGrp="1"/>
          </p:cNvSpPr>
          <p:nvPr>
            <p:ph type="title" idx="2"/>
          </p:nvPr>
        </p:nvSpPr>
        <p:spPr>
          <a:xfrm>
            <a:off x="1985100" y="1893050"/>
            <a:ext cx="23019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0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5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Ջերմային մշակում</a:t>
            </a:r>
            <a:endParaRPr sz="2500"/>
          </a:p>
        </p:txBody>
      </p:sp>
      <p:sp>
        <p:nvSpPr>
          <p:cNvPr id="303" name="Google Shape;303;p19"/>
          <p:cNvSpPr txBox="1">
            <a:spLocks noGrp="1"/>
          </p:cNvSpPr>
          <p:nvPr>
            <p:ph type="subTitle" idx="1"/>
          </p:nvPr>
        </p:nvSpPr>
        <p:spPr>
          <a:xfrm>
            <a:off x="1985101" y="2242788"/>
            <a:ext cx="2012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0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850">
                <a:latin typeface="Arial"/>
                <a:ea typeface="Arial"/>
                <a:cs typeface="Arial"/>
                <a:sym typeface="Arial"/>
              </a:rPr>
              <a:t>Ջերմային մշակման ընթացքում, մթերքի ներսում ջերմաստիճանը պետք է հասնի առնվազն 75°С: Ստուգելու համար պետք է օգտագործել սննդի ջերմաչափ:  </a:t>
            </a:r>
            <a:endParaRPr sz="85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endParaRPr/>
          </a:p>
        </p:txBody>
      </p:sp>
      <p:sp>
        <p:nvSpPr>
          <p:cNvPr id="304" name="Google Shape;304;p19"/>
          <p:cNvSpPr txBox="1">
            <a:spLocks noGrp="1"/>
          </p:cNvSpPr>
          <p:nvPr>
            <p:ph type="title" idx="3"/>
          </p:nvPr>
        </p:nvSpPr>
        <p:spPr>
          <a:xfrm>
            <a:off x="1985100" y="3307075"/>
            <a:ext cx="23019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0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5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Հում և պատրաստի մթերքեր</a:t>
            </a:r>
            <a:endParaRPr sz="2500"/>
          </a:p>
        </p:txBody>
      </p:sp>
      <p:sp>
        <p:nvSpPr>
          <p:cNvPr id="305" name="Google Shape;305;p19"/>
          <p:cNvSpPr txBox="1">
            <a:spLocks noGrp="1"/>
          </p:cNvSpPr>
          <p:nvPr>
            <p:ph type="subTitle" idx="4"/>
          </p:nvPr>
        </p:nvSpPr>
        <p:spPr>
          <a:xfrm>
            <a:off x="1985101" y="3843675"/>
            <a:ext cx="2012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0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850">
                <a:latin typeface="Arial"/>
                <a:ea typeface="Arial"/>
                <a:cs typeface="Arial"/>
                <a:sym typeface="Arial"/>
              </a:rPr>
              <a:t>Հում և պատրաստի մթերքի աղտոտումից խուսափելու համար ջերմաչափը յուրաքանչյուր անգամ օգտագործելուց հետո մաքրվում և ախտահանվում է: </a:t>
            </a:r>
            <a:endParaRPr sz="85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endParaRPr/>
          </a:p>
        </p:txBody>
      </p:sp>
      <p:sp>
        <p:nvSpPr>
          <p:cNvPr id="306" name="Google Shape;306;p19"/>
          <p:cNvSpPr txBox="1">
            <a:spLocks noGrp="1"/>
          </p:cNvSpPr>
          <p:nvPr>
            <p:ph type="title" idx="5"/>
          </p:nvPr>
        </p:nvSpPr>
        <p:spPr>
          <a:xfrm>
            <a:off x="5209650" y="1893038"/>
            <a:ext cx="20121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0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5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Ձկնամթերքը</a:t>
            </a:r>
            <a:endParaRPr sz="2500"/>
          </a:p>
        </p:txBody>
      </p:sp>
      <p:sp>
        <p:nvSpPr>
          <p:cNvPr id="307" name="Google Shape;307;p19"/>
          <p:cNvSpPr txBox="1">
            <a:spLocks noGrp="1"/>
          </p:cNvSpPr>
          <p:nvPr>
            <p:ph type="subTitle" idx="6"/>
          </p:nvPr>
        </p:nvSpPr>
        <p:spPr>
          <a:xfrm>
            <a:off x="5209651" y="2242788"/>
            <a:ext cx="2012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0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850">
                <a:latin typeface="Arial"/>
                <a:ea typeface="Arial"/>
                <a:cs typeface="Arial"/>
                <a:sym typeface="Arial"/>
              </a:rPr>
              <a:t>Ձկան կտորները և աղացած ձկնամթերքը տապակվում է երկու կողմից՝ տաքացած յուղով/ ձեթով, մինչև առաջանա խրթխրթան կեղև, այնուհետև եփվում է ջեռոցում՝ 5 րոպե՝ + 250 ° C ջերմաստիճանում:</a:t>
            </a:r>
            <a:endParaRPr sz="85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endParaRPr/>
          </a:p>
        </p:txBody>
      </p:sp>
      <p:sp>
        <p:nvSpPr>
          <p:cNvPr id="308" name="Google Shape;308;p19"/>
          <p:cNvSpPr txBox="1">
            <a:spLocks noGrp="1"/>
          </p:cNvSpPr>
          <p:nvPr>
            <p:ph type="title" idx="7"/>
          </p:nvPr>
        </p:nvSpPr>
        <p:spPr>
          <a:xfrm>
            <a:off x="5209650" y="3307075"/>
            <a:ext cx="20121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0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Խավարտներ</a:t>
            </a:r>
            <a:endParaRPr sz="2600"/>
          </a:p>
        </p:txBody>
      </p:sp>
      <p:sp>
        <p:nvSpPr>
          <p:cNvPr id="309" name="Google Shape;309;p19"/>
          <p:cNvSpPr txBox="1">
            <a:spLocks noGrp="1"/>
          </p:cNvSpPr>
          <p:nvPr>
            <p:ph type="subTitle" idx="8"/>
          </p:nvPr>
        </p:nvSpPr>
        <p:spPr>
          <a:xfrm>
            <a:off x="5303575" y="3794500"/>
            <a:ext cx="2598300" cy="11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0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850">
                <a:latin typeface="Arial"/>
                <a:ea typeface="Arial"/>
                <a:cs typeface="Arial"/>
                <a:sym typeface="Arial"/>
              </a:rPr>
              <a:t> Խավարտը պատրաստելիս, անհրաժեշտ է՝  խառնել՝ օգտագործելով խոհանոցային գործիքներ՝ առանց կերակուրին ձեռքով դիպչելու: Խավարտին ավելացվող յուղը անցնի նախնական մշակում:</a:t>
            </a:r>
            <a:endParaRPr sz="850">
              <a:latin typeface="Arial"/>
              <a:ea typeface="Arial"/>
              <a:cs typeface="Arial"/>
              <a:sym typeface="Arial"/>
            </a:endParaRPr>
          </a:p>
          <a:p>
            <a:pPr marL="50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850">
              <a:latin typeface="Arial"/>
              <a:ea typeface="Arial"/>
              <a:cs typeface="Arial"/>
              <a:sym typeface="Arial"/>
            </a:endParaRPr>
          </a:p>
          <a:p>
            <a:pPr marL="50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850">
              <a:latin typeface="Arial"/>
              <a:ea typeface="Arial"/>
              <a:cs typeface="Arial"/>
              <a:sym typeface="Arial"/>
            </a:endParaRPr>
          </a:p>
          <a:p>
            <a:pPr marL="50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85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0" name="Google Shape;31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1700" y="1990500"/>
            <a:ext cx="988850" cy="98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1688" y="3635588"/>
            <a:ext cx="988875" cy="98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00250" y="2167050"/>
            <a:ext cx="809400" cy="80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91125" y="3570762"/>
            <a:ext cx="1118525" cy="111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7380" y="3513776"/>
            <a:ext cx="12192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41091" y="491728"/>
            <a:ext cx="4825220" cy="371420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"/>
          <p:cNvSpPr/>
          <p:nvPr/>
        </p:nvSpPr>
        <p:spPr>
          <a:xfrm>
            <a:off x="3213735" y="-539397"/>
            <a:ext cx="5930261" cy="5517216"/>
          </a:xfrm>
          <a:custGeom>
            <a:avLst/>
            <a:gdLst/>
            <a:ahLst/>
            <a:cxnLst/>
            <a:rect l="l" t="t" r="r" b="b"/>
            <a:pathLst>
              <a:path w="148016" h="208768" extrusionOk="0">
                <a:moveTo>
                  <a:pt x="96146" y="30950"/>
                </a:moveTo>
                <a:cubicBezTo>
                  <a:pt x="102743" y="30950"/>
                  <a:pt x="109283" y="32446"/>
                  <a:pt x="115109" y="35647"/>
                </a:cubicBezTo>
                <a:cubicBezTo>
                  <a:pt x="130688" y="44233"/>
                  <a:pt x="138569" y="65448"/>
                  <a:pt x="130610" y="81315"/>
                </a:cubicBezTo>
                <a:cubicBezTo>
                  <a:pt x="129070" y="84420"/>
                  <a:pt x="127035" y="87265"/>
                  <a:pt x="125913" y="90527"/>
                </a:cubicBezTo>
                <a:cubicBezTo>
                  <a:pt x="121920" y="102348"/>
                  <a:pt x="131288" y="114248"/>
                  <a:pt x="132985" y="126617"/>
                </a:cubicBezTo>
                <a:cubicBezTo>
                  <a:pt x="134863" y="140187"/>
                  <a:pt x="125652" y="154696"/>
                  <a:pt x="112343" y="158011"/>
                </a:cubicBezTo>
                <a:cubicBezTo>
                  <a:pt x="109296" y="158759"/>
                  <a:pt x="106180" y="158967"/>
                  <a:pt x="103045" y="158967"/>
                </a:cubicBezTo>
                <a:cubicBezTo>
                  <a:pt x="100059" y="158967"/>
                  <a:pt x="97055" y="158778"/>
                  <a:pt x="94076" y="158689"/>
                </a:cubicBezTo>
                <a:cubicBezTo>
                  <a:pt x="92818" y="158653"/>
                  <a:pt x="91561" y="158635"/>
                  <a:pt x="90305" y="158635"/>
                </a:cubicBezTo>
                <a:cubicBezTo>
                  <a:pt x="75111" y="158635"/>
                  <a:pt x="60039" y="161255"/>
                  <a:pt x="45746" y="166414"/>
                </a:cubicBezTo>
                <a:cubicBezTo>
                  <a:pt x="41774" y="167837"/>
                  <a:pt x="37730" y="169477"/>
                  <a:pt x="33546" y="169477"/>
                </a:cubicBezTo>
                <a:cubicBezTo>
                  <a:pt x="33359" y="169477"/>
                  <a:pt x="33172" y="169473"/>
                  <a:pt x="32985" y="169467"/>
                </a:cubicBezTo>
                <a:cubicBezTo>
                  <a:pt x="22860" y="169101"/>
                  <a:pt x="8690" y="161325"/>
                  <a:pt x="9655" y="149738"/>
                </a:cubicBezTo>
                <a:cubicBezTo>
                  <a:pt x="10047" y="145093"/>
                  <a:pt x="12552" y="140918"/>
                  <a:pt x="14013" y="136482"/>
                </a:cubicBezTo>
                <a:cubicBezTo>
                  <a:pt x="18659" y="122181"/>
                  <a:pt x="11900" y="106784"/>
                  <a:pt x="11978" y="91753"/>
                </a:cubicBezTo>
                <a:cubicBezTo>
                  <a:pt x="12108" y="78523"/>
                  <a:pt x="17510" y="65892"/>
                  <a:pt x="26983" y="56680"/>
                </a:cubicBezTo>
                <a:cubicBezTo>
                  <a:pt x="29306" y="54436"/>
                  <a:pt x="31915" y="52401"/>
                  <a:pt x="34968" y="51409"/>
                </a:cubicBezTo>
                <a:cubicBezTo>
                  <a:pt x="37049" y="50708"/>
                  <a:pt x="39230" y="50518"/>
                  <a:pt x="41445" y="50518"/>
                </a:cubicBezTo>
                <a:cubicBezTo>
                  <a:pt x="44056" y="50518"/>
                  <a:pt x="46716" y="50781"/>
                  <a:pt x="49319" y="50781"/>
                </a:cubicBezTo>
                <a:cubicBezTo>
                  <a:pt x="51822" y="50781"/>
                  <a:pt x="54272" y="50538"/>
                  <a:pt x="56576" y="49582"/>
                </a:cubicBezTo>
                <a:cubicBezTo>
                  <a:pt x="60099" y="48095"/>
                  <a:pt x="62761" y="45120"/>
                  <a:pt x="65631" y="42562"/>
                </a:cubicBezTo>
                <a:cubicBezTo>
                  <a:pt x="73898" y="35145"/>
                  <a:pt x="85101" y="30950"/>
                  <a:pt x="96146" y="30950"/>
                </a:cubicBezTo>
                <a:close/>
                <a:moveTo>
                  <a:pt x="0" y="0"/>
                </a:moveTo>
                <a:lnTo>
                  <a:pt x="0" y="208063"/>
                </a:lnTo>
                <a:lnTo>
                  <a:pt x="148016" y="208767"/>
                </a:lnTo>
                <a:lnTo>
                  <a:pt x="14801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"/>
          <p:cNvSpPr txBox="1">
            <a:spLocks noGrp="1"/>
          </p:cNvSpPr>
          <p:nvPr>
            <p:ph type="title"/>
          </p:nvPr>
        </p:nvSpPr>
        <p:spPr>
          <a:xfrm>
            <a:off x="539987" y="1818443"/>
            <a:ext cx="3238799" cy="15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" sz="2000" b="0">
                <a:solidFill>
                  <a:srgbClr val="000000"/>
                </a:solidFill>
                <a:latin typeface="Merriweather Black"/>
                <a:ea typeface="Merriweather Black"/>
                <a:cs typeface="Merriweather Black"/>
                <a:sym typeface="Merriweather Black"/>
              </a:rPr>
              <a:t>Սննդի անվտանգությունը՝ հյուրանոցային տնտեսություններում</a:t>
            </a:r>
            <a:endParaRPr sz="11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1" name="Google Shape;191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21163" y="-177025"/>
            <a:ext cx="12192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1"/>
          <p:cNvSpPr txBox="1">
            <a:spLocks noGrp="1"/>
          </p:cNvSpPr>
          <p:nvPr>
            <p:ph type="title"/>
          </p:nvPr>
        </p:nvSpPr>
        <p:spPr>
          <a:xfrm>
            <a:off x="2320402" y="679689"/>
            <a:ext cx="5986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en" sz="285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Այլ պահանջներ </a:t>
            </a:r>
            <a:endParaRPr sz="285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6E6452"/>
              </a:buClr>
              <a:buSzPts val="2800"/>
              <a:buNone/>
            </a:pPr>
            <a:endParaRPr/>
          </a:p>
        </p:txBody>
      </p:sp>
      <p:sp>
        <p:nvSpPr>
          <p:cNvPr id="319" name="Google Shape;319;p21"/>
          <p:cNvSpPr txBox="1">
            <a:spLocks noGrp="1"/>
          </p:cNvSpPr>
          <p:nvPr>
            <p:ph type="subTitle" idx="1"/>
          </p:nvPr>
        </p:nvSpPr>
        <p:spPr>
          <a:xfrm>
            <a:off x="762300" y="1168975"/>
            <a:ext cx="7619400" cy="3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067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50"/>
              <a:buFont typeface="Arial"/>
              <a:buChar char="●"/>
            </a:pPr>
            <a:r>
              <a:rPr lang="en" sz="1450">
                <a:latin typeface="Arial"/>
                <a:ea typeface="Arial"/>
                <a:cs typeface="Arial"/>
                <a:sym typeface="Arial"/>
              </a:rPr>
              <a:t>Արգելվում է խառնել թարմ պատրաստված կերակուրը նախորդ օրվա սննդի մնացորդների, կամ նույն օրն ավելի վաղ պատրաստված սննդի հետ:</a:t>
            </a:r>
            <a:endParaRPr sz="1450">
              <a:latin typeface="Arial"/>
              <a:ea typeface="Arial"/>
              <a:cs typeface="Arial"/>
              <a:sym typeface="Arial"/>
            </a:endParaRPr>
          </a:p>
          <a:p>
            <a:pPr marL="457200" lvl="0" indent="-3206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50"/>
              <a:buFont typeface="Arial"/>
              <a:buChar char="●"/>
            </a:pPr>
            <a:r>
              <a:rPr lang="en" sz="1450">
                <a:latin typeface="Arial"/>
                <a:ea typeface="Arial"/>
                <a:cs typeface="Arial"/>
                <a:sym typeface="Arial"/>
              </a:rPr>
              <a:t>Տաք ուտեստները մատուցվում են առնվազն 75 °С ջերմաստիճանում: Այդ նպատակով կարելի է օգտագործել ջրաբաղնիք՝ բեն մարի1: Սառը ուտեստները մատուցվում են ոչ ավելի, քան 5 °С-ում, իսկ խավարտը՝ առնվազն 65°С ջերմաստիճանում:  </a:t>
            </a:r>
            <a:endParaRPr sz="1450">
              <a:latin typeface="Arial"/>
              <a:ea typeface="Arial"/>
              <a:cs typeface="Arial"/>
              <a:sym typeface="Arial"/>
            </a:endParaRPr>
          </a:p>
          <a:p>
            <a:pPr marL="457200" lvl="0" indent="-3206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0"/>
              <a:buFont typeface="Arial"/>
              <a:buChar char="●"/>
            </a:pPr>
            <a:r>
              <a:rPr lang="en" sz="1450">
                <a:latin typeface="Arial"/>
                <a:ea typeface="Arial"/>
                <a:cs typeface="Arial"/>
                <a:sym typeface="Arial"/>
              </a:rPr>
              <a:t>Չի թույլատրվում եփած և հում մթերքը իրար խառնել կամ միմյանց հպել:</a:t>
            </a:r>
            <a:endParaRPr sz="1450">
              <a:latin typeface="Arial"/>
              <a:ea typeface="Arial"/>
              <a:cs typeface="Arial"/>
              <a:sym typeface="Arial"/>
            </a:endParaRPr>
          </a:p>
          <a:p>
            <a:pPr marL="457200" lvl="0" indent="-3206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50"/>
              <a:buFont typeface="Arial"/>
              <a:buChar char="●"/>
            </a:pPr>
            <a:r>
              <a:rPr lang="en" sz="1450">
                <a:latin typeface="Arial"/>
                <a:ea typeface="Arial"/>
                <a:cs typeface="Arial"/>
                <a:sym typeface="Arial"/>
              </a:rPr>
              <a:t>  Հատուկ ուշադրություն պետք է դարձնել տաք ձեթի մեջ ընկղմելու միջոցով տապակմանը։ Բարձր ջերմաստիճանում պատրաստման  համար նախատեսված յուղերի արտադրական հսկողությունը ներառում է տապակվող մթերքի ամենօրյա օրգանոլեպտիկ գնահատում  (համ,հոտ, գույն)՝ ինչպես տապակելուց առաջ, այնպես էլ դրանից հետո :  </a:t>
            </a:r>
            <a:endParaRPr sz="1450">
              <a:latin typeface="Arial"/>
              <a:ea typeface="Arial"/>
              <a:cs typeface="Arial"/>
              <a:sym typeface="Arial"/>
            </a:endParaRPr>
          </a:p>
          <a:p>
            <a:pPr marL="457200" lvl="0" indent="-3206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50"/>
              <a:buFont typeface="Arial"/>
              <a:buChar char="●"/>
            </a:pPr>
            <a:r>
              <a:rPr lang="en" sz="1450">
                <a:latin typeface="Arial"/>
                <a:ea typeface="Arial"/>
                <a:cs typeface="Arial"/>
                <a:sym typeface="Arial"/>
              </a:rPr>
              <a:t>Կերակուրը մատուցվում է ձեռնոցով:</a:t>
            </a:r>
            <a:endParaRPr sz="145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SzPts val="1200"/>
              <a:buNone/>
            </a:pPr>
            <a:endParaRPr sz="17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2"/>
          <p:cNvSpPr txBox="1">
            <a:spLocks noGrp="1"/>
          </p:cNvSpPr>
          <p:nvPr>
            <p:ph type="body" idx="1"/>
          </p:nvPr>
        </p:nvSpPr>
        <p:spPr>
          <a:xfrm>
            <a:off x="271020" y="3800404"/>
            <a:ext cx="8784000" cy="6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350" b="1">
                <a:solidFill>
                  <a:srgbClr val="073A6C"/>
                </a:solidFill>
                <a:latin typeface="Arial"/>
                <a:ea typeface="Arial"/>
                <a:cs typeface="Arial"/>
                <a:sym typeface="Arial"/>
              </a:rPr>
              <a:t>ՍՆՆԴԱՄԹԵՐՔԻ ԱՆՎՏԱՆԳՈՒԹՅԱՆ ՄԱՍԻՆ</a:t>
            </a:r>
            <a:endParaRPr sz="2350" b="1">
              <a:solidFill>
                <a:srgbClr val="073A6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SzPts val="1400"/>
              <a:buNone/>
            </a:pPr>
            <a:r>
              <a:rPr lang="en" sz="2350" b="1">
                <a:solidFill>
                  <a:srgbClr val="073A6C"/>
                </a:solidFill>
                <a:latin typeface="Arial"/>
                <a:ea typeface="Arial"/>
                <a:cs typeface="Arial"/>
                <a:sym typeface="Arial"/>
              </a:rPr>
              <a:t>ԸՆԴՀԱՆՈՒՐ ԴՐՈՒՅԹՆԵՐ</a:t>
            </a:r>
            <a:endParaRPr sz="48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3"/>
          <p:cNvSpPr txBox="1">
            <a:spLocks noGrp="1"/>
          </p:cNvSpPr>
          <p:nvPr>
            <p:ph type="title"/>
          </p:nvPr>
        </p:nvSpPr>
        <p:spPr>
          <a:xfrm>
            <a:off x="1989897" y="474042"/>
            <a:ext cx="5986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241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en" sz="245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Սննդամթերք չեն համարվում`</a:t>
            </a:r>
            <a:endParaRPr sz="245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6E6452"/>
              </a:buClr>
              <a:buSzPts val="2800"/>
              <a:buNone/>
            </a:pPr>
            <a:endParaRPr sz="2050" b="1">
              <a:solidFill>
                <a:srgbClr val="073A6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23"/>
          <p:cNvSpPr txBox="1">
            <a:spLocks noGrp="1"/>
          </p:cNvSpPr>
          <p:nvPr>
            <p:ph type="subTitle" idx="1"/>
          </p:nvPr>
        </p:nvSpPr>
        <p:spPr>
          <a:xfrm>
            <a:off x="762300" y="1168975"/>
            <a:ext cx="7619400" cy="3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241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2050"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" sz="2050">
                <a:latin typeface="Times New Roman"/>
                <a:ea typeface="Times New Roman"/>
                <a:cs typeface="Times New Roman"/>
                <a:sym typeface="Times New Roman"/>
              </a:rPr>
              <a:t>անասնակերերը,</a:t>
            </a:r>
            <a:endParaRPr sz="20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241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2050">
                <a:latin typeface="Times New Roman"/>
                <a:ea typeface="Times New Roman"/>
                <a:cs typeface="Times New Roman"/>
                <a:sym typeface="Times New Roman"/>
              </a:rPr>
              <a:t>- կենդանիները, եթե դրանք չեն նախատեսվել շուկա հանելու` մարդու կողմից սննդի մեջ կիրառելու համար,</a:t>
            </a:r>
            <a:endParaRPr sz="20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241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2050">
                <a:latin typeface="Times New Roman"/>
                <a:ea typeface="Times New Roman"/>
                <a:cs typeface="Times New Roman"/>
                <a:sym typeface="Times New Roman"/>
              </a:rPr>
              <a:t>- բուսաբուծության արտադրանքը՝ մինչև բերքահավաք,</a:t>
            </a:r>
            <a:endParaRPr sz="20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241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2050">
                <a:latin typeface="Times New Roman"/>
                <a:ea typeface="Times New Roman"/>
                <a:cs typeface="Times New Roman"/>
                <a:sym typeface="Times New Roman"/>
              </a:rPr>
              <a:t>- դեղամիջոցները,</a:t>
            </a:r>
            <a:endParaRPr sz="20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241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2050">
                <a:latin typeface="Times New Roman"/>
                <a:ea typeface="Times New Roman"/>
                <a:cs typeface="Times New Roman"/>
                <a:sym typeface="Times New Roman"/>
              </a:rPr>
              <a:t>- կոսմետիկ միջոցները,</a:t>
            </a:r>
            <a:endParaRPr sz="20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241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2050">
                <a:latin typeface="Times New Roman"/>
                <a:ea typeface="Times New Roman"/>
                <a:cs typeface="Times New Roman"/>
                <a:sym typeface="Times New Roman"/>
              </a:rPr>
              <a:t>- ծխախոտը և ծխախոտային արտադրանքները,</a:t>
            </a:r>
            <a:endParaRPr sz="20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241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2050">
                <a:latin typeface="Times New Roman"/>
                <a:ea typeface="Times New Roman"/>
                <a:cs typeface="Times New Roman"/>
                <a:sym typeface="Times New Roman"/>
              </a:rPr>
              <a:t>- թմրադեղերը և հոգեմետ նյութերը,</a:t>
            </a:r>
            <a:endParaRPr sz="20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241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2050">
                <a:latin typeface="Times New Roman"/>
                <a:ea typeface="Times New Roman"/>
                <a:cs typeface="Times New Roman"/>
                <a:sym typeface="Times New Roman"/>
              </a:rPr>
              <a:t>- մնացորդային նյութերը և աղտոտիչները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4"/>
          <p:cNvSpPr txBox="1">
            <a:spLocks noGrp="1"/>
          </p:cNvSpPr>
          <p:nvPr>
            <p:ph type="title"/>
          </p:nvPr>
        </p:nvSpPr>
        <p:spPr>
          <a:xfrm>
            <a:off x="1046118" y="962456"/>
            <a:ext cx="6704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241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en" sz="215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Հատուկ նշանակության սննդամթերք նախատեսված է </a:t>
            </a:r>
            <a:r>
              <a:rPr lang="en" sz="7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95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մարդկանց հետևյալ խմբերի՝ </a:t>
            </a:r>
            <a:endParaRPr sz="5600" b="1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36" name="Google Shape;336;p24"/>
          <p:cNvSpPr txBox="1">
            <a:spLocks noGrp="1"/>
          </p:cNvSpPr>
          <p:nvPr>
            <p:ph type="subTitle" idx="1"/>
          </p:nvPr>
        </p:nvSpPr>
        <p:spPr>
          <a:xfrm>
            <a:off x="619081" y="1947501"/>
            <a:ext cx="7619400" cy="2356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241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2050">
                <a:latin typeface="Arial"/>
                <a:ea typeface="Arial"/>
                <a:cs typeface="Arial"/>
                <a:sym typeface="Arial"/>
              </a:rPr>
              <a:t>- խախտված մարսողական ու նյութափոխանակման համակարգ ունեցող մարդկանց,</a:t>
            </a:r>
            <a:endParaRPr sz="2050">
              <a:latin typeface="Arial"/>
              <a:ea typeface="Arial"/>
              <a:cs typeface="Arial"/>
              <a:sym typeface="Arial"/>
            </a:endParaRPr>
          </a:p>
          <a:p>
            <a:pPr marL="0" lvl="0" indent="241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2050">
                <a:latin typeface="Arial"/>
                <a:ea typeface="Arial"/>
                <a:cs typeface="Arial"/>
                <a:sym typeface="Arial"/>
              </a:rPr>
              <a:t>- մարմնական (ֆիզիոլոգիական) հատուկ վիճակում գտնվող մարդկանց, որոնց համար հատկապես օգտակար է սննդի մեջ որոշակի նյութերի վերահսկվող քանակով սպառումը,</a:t>
            </a:r>
            <a:endParaRPr sz="2050">
              <a:latin typeface="Arial"/>
              <a:ea typeface="Arial"/>
              <a:cs typeface="Arial"/>
              <a:sym typeface="Arial"/>
            </a:endParaRPr>
          </a:p>
          <a:p>
            <a:pPr marL="0" lvl="0" indent="241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2050">
                <a:latin typeface="Arial"/>
                <a:ea typeface="Arial"/>
                <a:cs typeface="Arial"/>
                <a:sym typeface="Arial"/>
              </a:rPr>
              <a:t>- առողջ մանուկների և երեխաների</a:t>
            </a:r>
            <a:endParaRPr sz="24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5"/>
          <p:cNvSpPr txBox="1">
            <a:spLocks noGrp="1"/>
          </p:cNvSpPr>
          <p:nvPr>
            <p:ph type="title"/>
          </p:nvPr>
        </p:nvSpPr>
        <p:spPr>
          <a:xfrm>
            <a:off x="2489775" y="368763"/>
            <a:ext cx="6749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241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</a:pPr>
            <a:r>
              <a:rPr lang="en" sz="3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Սննդի շղթա</a:t>
            </a:r>
            <a:endParaRPr sz="5900"/>
          </a:p>
        </p:txBody>
      </p:sp>
      <p:sp>
        <p:nvSpPr>
          <p:cNvPr id="342" name="Google Shape;342;p25"/>
          <p:cNvSpPr txBox="1">
            <a:spLocks noGrp="1"/>
          </p:cNvSpPr>
          <p:nvPr>
            <p:ph type="title" idx="4294967295"/>
          </p:nvPr>
        </p:nvSpPr>
        <p:spPr>
          <a:xfrm>
            <a:off x="-236050" y="3079750"/>
            <a:ext cx="2227200" cy="4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241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</a:pPr>
            <a:r>
              <a:rPr lang="en" sz="155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Արտադրություն</a:t>
            </a:r>
            <a:endParaRPr sz="2600" b="1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43" name="Google Shape;343;p25"/>
          <p:cNvSpPr txBox="1">
            <a:spLocks noGrp="1"/>
          </p:cNvSpPr>
          <p:nvPr>
            <p:ph type="title" idx="4294967295"/>
          </p:nvPr>
        </p:nvSpPr>
        <p:spPr>
          <a:xfrm>
            <a:off x="2252150" y="2705288"/>
            <a:ext cx="2227200" cy="4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50"/>
              <a:buFont typeface="Arial"/>
              <a:buNone/>
            </a:pPr>
            <a:r>
              <a:rPr lang="en" sz="185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Բաշխում</a:t>
            </a:r>
            <a:endParaRPr sz="2900" b="1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44" name="Google Shape;344;p25"/>
          <p:cNvSpPr txBox="1">
            <a:spLocks noGrp="1"/>
          </p:cNvSpPr>
          <p:nvPr>
            <p:ph type="title" idx="4294967295"/>
          </p:nvPr>
        </p:nvSpPr>
        <p:spPr>
          <a:xfrm>
            <a:off x="5066813" y="2490963"/>
            <a:ext cx="222720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6E6452"/>
              </a:buClr>
              <a:buSzPts val="1800"/>
              <a:buFont typeface="Arial"/>
              <a:buNone/>
            </a:pPr>
            <a:r>
              <a:rPr lang="en" sz="1800"/>
              <a:t>Փոխադրում</a:t>
            </a:r>
            <a:endParaRPr sz="1800"/>
          </a:p>
        </p:txBody>
      </p:sp>
      <p:sp>
        <p:nvSpPr>
          <p:cNvPr id="345" name="Google Shape;345;p25"/>
          <p:cNvSpPr txBox="1">
            <a:spLocks noGrp="1"/>
          </p:cNvSpPr>
          <p:nvPr>
            <p:ph type="title" idx="4294967295"/>
          </p:nvPr>
        </p:nvSpPr>
        <p:spPr>
          <a:xfrm>
            <a:off x="774850" y="1995476"/>
            <a:ext cx="222720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241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50"/>
              <a:buFont typeface="Arial"/>
              <a:buNone/>
            </a:pPr>
            <a:r>
              <a:rPr lang="en" sz="205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" sz="165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Մշակում</a:t>
            </a:r>
            <a:endParaRPr sz="2700" b="1">
              <a:solidFill>
                <a:schemeClr val="accent3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46" name="Google Shape;346;p25"/>
          <p:cNvSpPr txBox="1">
            <a:spLocks noGrp="1"/>
          </p:cNvSpPr>
          <p:nvPr>
            <p:ph type="title" idx="4294967295"/>
          </p:nvPr>
        </p:nvSpPr>
        <p:spPr>
          <a:xfrm>
            <a:off x="3402975" y="1577863"/>
            <a:ext cx="2225700" cy="4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6E6452"/>
              </a:buClr>
              <a:buSzPts val="1800"/>
              <a:buFont typeface="Arial"/>
              <a:buNone/>
            </a:pPr>
            <a:r>
              <a:rPr lang="en" sz="1800"/>
              <a:t>Պահում</a:t>
            </a:r>
            <a:endParaRPr sz="1800"/>
          </a:p>
        </p:txBody>
      </p:sp>
      <p:sp>
        <p:nvSpPr>
          <p:cNvPr id="347" name="Google Shape;347;p25"/>
          <p:cNvSpPr txBox="1">
            <a:spLocks noGrp="1"/>
          </p:cNvSpPr>
          <p:nvPr>
            <p:ph type="title" idx="4294967295"/>
          </p:nvPr>
        </p:nvSpPr>
        <p:spPr>
          <a:xfrm>
            <a:off x="0" y="2565400"/>
            <a:ext cx="538163" cy="363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en" sz="1600">
                <a:solidFill>
                  <a:srgbClr val="FFFFFF"/>
                </a:solidFill>
              </a:rPr>
              <a:t>01</a:t>
            </a:r>
            <a:endParaRPr sz="1600">
              <a:solidFill>
                <a:srgbClr val="FFFFFF"/>
              </a:solidFill>
            </a:endParaRPr>
          </a:p>
        </p:txBody>
      </p:sp>
      <p:sp>
        <p:nvSpPr>
          <p:cNvPr id="348" name="Google Shape;348;p25"/>
          <p:cNvSpPr txBox="1">
            <a:spLocks noGrp="1"/>
          </p:cNvSpPr>
          <p:nvPr>
            <p:ph type="title" idx="4294967295"/>
          </p:nvPr>
        </p:nvSpPr>
        <p:spPr>
          <a:xfrm>
            <a:off x="0" y="2389188"/>
            <a:ext cx="5381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en" sz="1600">
                <a:solidFill>
                  <a:srgbClr val="FFFFFF"/>
                </a:solidFill>
              </a:rPr>
              <a:t>02</a:t>
            </a:r>
            <a:endParaRPr sz="1600">
              <a:solidFill>
                <a:srgbClr val="FFFFFF"/>
              </a:solidFill>
            </a:endParaRPr>
          </a:p>
        </p:txBody>
      </p:sp>
      <p:sp>
        <p:nvSpPr>
          <p:cNvPr id="349" name="Google Shape;349;p25"/>
          <p:cNvSpPr txBox="1">
            <a:spLocks noGrp="1"/>
          </p:cNvSpPr>
          <p:nvPr>
            <p:ph type="title" idx="4294967295"/>
          </p:nvPr>
        </p:nvSpPr>
        <p:spPr>
          <a:xfrm>
            <a:off x="0" y="2390775"/>
            <a:ext cx="536575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en" sz="1600">
                <a:solidFill>
                  <a:srgbClr val="FFFFFF"/>
                </a:solidFill>
              </a:rPr>
              <a:t>03</a:t>
            </a:r>
            <a:endParaRPr sz="1600">
              <a:solidFill>
                <a:srgbClr val="FFFFFF"/>
              </a:solidFill>
            </a:endParaRPr>
          </a:p>
        </p:txBody>
      </p:sp>
      <p:sp>
        <p:nvSpPr>
          <p:cNvPr id="350" name="Google Shape;350;p25"/>
          <p:cNvSpPr txBox="1">
            <a:spLocks noGrp="1"/>
          </p:cNvSpPr>
          <p:nvPr>
            <p:ph type="title" idx="4294967295"/>
          </p:nvPr>
        </p:nvSpPr>
        <p:spPr>
          <a:xfrm>
            <a:off x="8604250" y="2109788"/>
            <a:ext cx="539750" cy="36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en" sz="1600">
                <a:solidFill>
                  <a:srgbClr val="FFFFFF"/>
                </a:solidFill>
              </a:rPr>
              <a:t>05</a:t>
            </a:r>
            <a:endParaRPr sz="1600">
              <a:solidFill>
                <a:srgbClr val="FFFFFF"/>
              </a:solidFill>
            </a:endParaRPr>
          </a:p>
        </p:txBody>
      </p:sp>
      <p:sp>
        <p:nvSpPr>
          <p:cNvPr id="351" name="Google Shape;351;p25"/>
          <p:cNvSpPr txBox="1">
            <a:spLocks noGrp="1"/>
          </p:cNvSpPr>
          <p:nvPr>
            <p:ph type="title" idx="4294967295"/>
          </p:nvPr>
        </p:nvSpPr>
        <p:spPr>
          <a:xfrm>
            <a:off x="0" y="2022475"/>
            <a:ext cx="5381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en" sz="1600">
                <a:solidFill>
                  <a:srgbClr val="FFFFFF"/>
                </a:solidFill>
              </a:rPr>
              <a:t>04</a:t>
            </a:r>
            <a:endParaRPr sz="1600">
              <a:solidFill>
                <a:srgbClr val="FFFFFF"/>
              </a:solidFill>
            </a:endParaRPr>
          </a:p>
        </p:txBody>
      </p:sp>
      <p:sp>
        <p:nvSpPr>
          <p:cNvPr id="352" name="Google Shape;352;p25"/>
          <p:cNvSpPr txBox="1">
            <a:spLocks noGrp="1"/>
          </p:cNvSpPr>
          <p:nvPr>
            <p:ph type="title" idx="4294967295"/>
          </p:nvPr>
        </p:nvSpPr>
        <p:spPr>
          <a:xfrm>
            <a:off x="8604250" y="1657350"/>
            <a:ext cx="539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en" sz="1600">
                <a:solidFill>
                  <a:srgbClr val="FFFFFF"/>
                </a:solidFill>
              </a:rPr>
              <a:t>06</a:t>
            </a:r>
            <a:endParaRPr sz="1600">
              <a:solidFill>
                <a:srgbClr val="FFFFFF"/>
              </a:solidFill>
            </a:endParaRPr>
          </a:p>
        </p:txBody>
      </p:sp>
      <p:sp>
        <p:nvSpPr>
          <p:cNvPr id="353" name="Google Shape;353;p25"/>
          <p:cNvSpPr txBox="1">
            <a:spLocks noGrp="1"/>
          </p:cNvSpPr>
          <p:nvPr>
            <p:ph type="title" idx="4294967295"/>
          </p:nvPr>
        </p:nvSpPr>
        <p:spPr>
          <a:xfrm>
            <a:off x="8604250" y="2108200"/>
            <a:ext cx="539750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en" sz="1600">
                <a:solidFill>
                  <a:srgbClr val="FFFFFF"/>
                </a:solidFill>
              </a:rPr>
              <a:t>07</a:t>
            </a:r>
            <a:endParaRPr sz="1600">
              <a:solidFill>
                <a:srgbClr val="FFFFFF"/>
              </a:solidFill>
            </a:endParaRPr>
          </a:p>
        </p:txBody>
      </p:sp>
      <p:sp>
        <p:nvSpPr>
          <p:cNvPr id="354" name="Google Shape;354;p25"/>
          <p:cNvSpPr txBox="1">
            <a:spLocks noGrp="1"/>
          </p:cNvSpPr>
          <p:nvPr>
            <p:ph type="title" idx="4294967295"/>
          </p:nvPr>
        </p:nvSpPr>
        <p:spPr>
          <a:xfrm>
            <a:off x="5319713" y="1169988"/>
            <a:ext cx="3824287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50"/>
              <a:buFont typeface="Arial"/>
              <a:buNone/>
            </a:pPr>
            <a:r>
              <a:rPr lang="en" sz="185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Ներմուծում/Արտահանում</a:t>
            </a:r>
            <a:endParaRPr sz="2900" b="1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55" name="Google Shape;355;p25"/>
          <p:cNvSpPr txBox="1">
            <a:spLocks noGrp="1"/>
          </p:cNvSpPr>
          <p:nvPr>
            <p:ph type="title" idx="4294967295"/>
          </p:nvPr>
        </p:nvSpPr>
        <p:spPr>
          <a:xfrm>
            <a:off x="6916738" y="2736850"/>
            <a:ext cx="2227262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50"/>
              <a:buFont typeface="Arial"/>
              <a:buNone/>
            </a:pPr>
            <a:r>
              <a:rPr lang="en" sz="185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Իրացում</a:t>
            </a:r>
            <a:endParaRPr sz="2900" b="1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56" name="Google Shape;356;p25"/>
          <p:cNvSpPr/>
          <p:nvPr/>
        </p:nvSpPr>
        <p:spPr>
          <a:xfrm rot="2217791">
            <a:off x="103290" y="2632826"/>
            <a:ext cx="617475" cy="524657"/>
          </a:xfrm>
          <a:custGeom>
            <a:avLst/>
            <a:gdLst/>
            <a:ahLst/>
            <a:cxnLst/>
            <a:rect l="l" t="t" r="r" b="b"/>
            <a:pathLst>
              <a:path w="287264" h="169365" extrusionOk="0">
                <a:moveTo>
                  <a:pt x="81727" y="1"/>
                </a:moveTo>
                <a:cubicBezTo>
                  <a:pt x="75653" y="1"/>
                  <a:pt x="69583" y="573"/>
                  <a:pt x="63516" y="1927"/>
                </a:cubicBezTo>
                <a:cubicBezTo>
                  <a:pt x="58453" y="2979"/>
                  <a:pt x="53587" y="4820"/>
                  <a:pt x="49051" y="7318"/>
                </a:cubicBezTo>
                <a:cubicBezTo>
                  <a:pt x="42410" y="11132"/>
                  <a:pt x="37018" y="16852"/>
                  <a:pt x="32613" y="23098"/>
                </a:cubicBezTo>
                <a:cubicBezTo>
                  <a:pt x="26038" y="32435"/>
                  <a:pt x="21436" y="43021"/>
                  <a:pt x="17096" y="53606"/>
                </a:cubicBezTo>
                <a:cubicBezTo>
                  <a:pt x="8286" y="74909"/>
                  <a:pt x="1" y="97593"/>
                  <a:pt x="2960" y="120474"/>
                </a:cubicBezTo>
                <a:cubicBezTo>
                  <a:pt x="5853" y="143355"/>
                  <a:pt x="28800" y="158280"/>
                  <a:pt x="49971" y="167486"/>
                </a:cubicBezTo>
                <a:cubicBezTo>
                  <a:pt x="52995" y="168795"/>
                  <a:pt x="56158" y="169364"/>
                  <a:pt x="59363" y="169364"/>
                </a:cubicBezTo>
                <a:cubicBezTo>
                  <a:pt x="67585" y="169364"/>
                  <a:pt x="76078" y="165613"/>
                  <a:pt x="83175" y="160976"/>
                </a:cubicBezTo>
                <a:cubicBezTo>
                  <a:pt x="110132" y="143224"/>
                  <a:pt x="127951" y="112716"/>
                  <a:pt x="157341" y="99434"/>
                </a:cubicBezTo>
                <a:cubicBezTo>
                  <a:pt x="180156" y="89177"/>
                  <a:pt x="206325" y="90887"/>
                  <a:pt x="230915" y="86416"/>
                </a:cubicBezTo>
                <a:cubicBezTo>
                  <a:pt x="255506" y="81945"/>
                  <a:pt x="282069" y="66954"/>
                  <a:pt x="285028" y="42100"/>
                </a:cubicBezTo>
                <a:cubicBezTo>
                  <a:pt x="287263" y="23427"/>
                  <a:pt x="258793" y="11658"/>
                  <a:pt x="239989" y="11263"/>
                </a:cubicBezTo>
                <a:cubicBezTo>
                  <a:pt x="239370" y="11250"/>
                  <a:pt x="238751" y="11244"/>
                  <a:pt x="238132" y="11244"/>
                </a:cubicBezTo>
                <a:cubicBezTo>
                  <a:pt x="219967" y="11244"/>
                  <a:pt x="202089" y="16668"/>
                  <a:pt x="183904" y="17049"/>
                </a:cubicBezTo>
                <a:cubicBezTo>
                  <a:pt x="183315" y="17060"/>
                  <a:pt x="182726" y="17065"/>
                  <a:pt x="182137" y="17065"/>
                </a:cubicBezTo>
                <a:cubicBezTo>
                  <a:pt x="148201" y="17065"/>
                  <a:pt x="114896" y="1"/>
                  <a:pt x="81727" y="1"/>
                </a:cubicBezTo>
                <a:close/>
              </a:path>
            </a:pathLst>
          </a:custGeom>
          <a:solidFill>
            <a:srgbClr val="0057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25"/>
          <p:cNvSpPr/>
          <p:nvPr/>
        </p:nvSpPr>
        <p:spPr>
          <a:xfrm rot="2217791">
            <a:off x="1617687" y="2379221"/>
            <a:ext cx="617475" cy="524657"/>
          </a:xfrm>
          <a:custGeom>
            <a:avLst/>
            <a:gdLst/>
            <a:ahLst/>
            <a:cxnLst/>
            <a:rect l="l" t="t" r="r" b="b"/>
            <a:pathLst>
              <a:path w="287264" h="169365" extrusionOk="0">
                <a:moveTo>
                  <a:pt x="81727" y="1"/>
                </a:moveTo>
                <a:cubicBezTo>
                  <a:pt x="75653" y="1"/>
                  <a:pt x="69583" y="573"/>
                  <a:pt x="63516" y="1927"/>
                </a:cubicBezTo>
                <a:cubicBezTo>
                  <a:pt x="58453" y="2979"/>
                  <a:pt x="53587" y="4820"/>
                  <a:pt x="49051" y="7318"/>
                </a:cubicBezTo>
                <a:cubicBezTo>
                  <a:pt x="42410" y="11132"/>
                  <a:pt x="37018" y="16852"/>
                  <a:pt x="32613" y="23098"/>
                </a:cubicBezTo>
                <a:cubicBezTo>
                  <a:pt x="26038" y="32435"/>
                  <a:pt x="21436" y="43021"/>
                  <a:pt x="17096" y="53606"/>
                </a:cubicBezTo>
                <a:cubicBezTo>
                  <a:pt x="8286" y="74909"/>
                  <a:pt x="1" y="97593"/>
                  <a:pt x="2960" y="120474"/>
                </a:cubicBezTo>
                <a:cubicBezTo>
                  <a:pt x="5853" y="143355"/>
                  <a:pt x="28800" y="158280"/>
                  <a:pt x="49971" y="167486"/>
                </a:cubicBezTo>
                <a:cubicBezTo>
                  <a:pt x="52995" y="168795"/>
                  <a:pt x="56158" y="169364"/>
                  <a:pt x="59363" y="169364"/>
                </a:cubicBezTo>
                <a:cubicBezTo>
                  <a:pt x="67585" y="169364"/>
                  <a:pt x="76078" y="165613"/>
                  <a:pt x="83175" y="160976"/>
                </a:cubicBezTo>
                <a:cubicBezTo>
                  <a:pt x="110132" y="143224"/>
                  <a:pt x="127951" y="112716"/>
                  <a:pt x="157341" y="99434"/>
                </a:cubicBezTo>
                <a:cubicBezTo>
                  <a:pt x="180156" y="89177"/>
                  <a:pt x="206325" y="90887"/>
                  <a:pt x="230915" y="86416"/>
                </a:cubicBezTo>
                <a:cubicBezTo>
                  <a:pt x="255506" y="81945"/>
                  <a:pt x="282069" y="66954"/>
                  <a:pt x="285028" y="42100"/>
                </a:cubicBezTo>
                <a:cubicBezTo>
                  <a:pt x="287263" y="23427"/>
                  <a:pt x="258793" y="11658"/>
                  <a:pt x="239989" y="11263"/>
                </a:cubicBezTo>
                <a:cubicBezTo>
                  <a:pt x="239370" y="11250"/>
                  <a:pt x="238751" y="11244"/>
                  <a:pt x="238132" y="11244"/>
                </a:cubicBezTo>
                <a:cubicBezTo>
                  <a:pt x="219967" y="11244"/>
                  <a:pt x="202089" y="16668"/>
                  <a:pt x="183904" y="17049"/>
                </a:cubicBezTo>
                <a:cubicBezTo>
                  <a:pt x="183315" y="17060"/>
                  <a:pt x="182726" y="17065"/>
                  <a:pt x="182137" y="17065"/>
                </a:cubicBezTo>
                <a:cubicBezTo>
                  <a:pt x="148201" y="17065"/>
                  <a:pt x="114896" y="1"/>
                  <a:pt x="81727" y="1"/>
                </a:cubicBezTo>
                <a:close/>
              </a:path>
            </a:pathLst>
          </a:custGeom>
          <a:solidFill>
            <a:srgbClr val="88A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25"/>
          <p:cNvSpPr/>
          <p:nvPr/>
        </p:nvSpPr>
        <p:spPr>
          <a:xfrm rot="2217791">
            <a:off x="2913810" y="2379226"/>
            <a:ext cx="617475" cy="524657"/>
          </a:xfrm>
          <a:custGeom>
            <a:avLst/>
            <a:gdLst/>
            <a:ahLst/>
            <a:cxnLst/>
            <a:rect l="l" t="t" r="r" b="b"/>
            <a:pathLst>
              <a:path w="287264" h="169365" extrusionOk="0">
                <a:moveTo>
                  <a:pt x="81727" y="1"/>
                </a:moveTo>
                <a:cubicBezTo>
                  <a:pt x="75653" y="1"/>
                  <a:pt x="69583" y="573"/>
                  <a:pt x="63516" y="1927"/>
                </a:cubicBezTo>
                <a:cubicBezTo>
                  <a:pt x="58453" y="2979"/>
                  <a:pt x="53587" y="4820"/>
                  <a:pt x="49051" y="7318"/>
                </a:cubicBezTo>
                <a:cubicBezTo>
                  <a:pt x="42410" y="11132"/>
                  <a:pt x="37018" y="16852"/>
                  <a:pt x="32613" y="23098"/>
                </a:cubicBezTo>
                <a:cubicBezTo>
                  <a:pt x="26038" y="32435"/>
                  <a:pt x="21436" y="43021"/>
                  <a:pt x="17096" y="53606"/>
                </a:cubicBezTo>
                <a:cubicBezTo>
                  <a:pt x="8286" y="74909"/>
                  <a:pt x="1" y="97593"/>
                  <a:pt x="2960" y="120474"/>
                </a:cubicBezTo>
                <a:cubicBezTo>
                  <a:pt x="5853" y="143355"/>
                  <a:pt x="28800" y="158280"/>
                  <a:pt x="49971" y="167486"/>
                </a:cubicBezTo>
                <a:cubicBezTo>
                  <a:pt x="52995" y="168795"/>
                  <a:pt x="56158" y="169364"/>
                  <a:pt x="59363" y="169364"/>
                </a:cubicBezTo>
                <a:cubicBezTo>
                  <a:pt x="67585" y="169364"/>
                  <a:pt x="76078" y="165613"/>
                  <a:pt x="83175" y="160976"/>
                </a:cubicBezTo>
                <a:cubicBezTo>
                  <a:pt x="110132" y="143224"/>
                  <a:pt x="127951" y="112716"/>
                  <a:pt x="157341" y="99434"/>
                </a:cubicBezTo>
                <a:cubicBezTo>
                  <a:pt x="180156" y="89177"/>
                  <a:pt x="206325" y="90887"/>
                  <a:pt x="230915" y="86416"/>
                </a:cubicBezTo>
                <a:cubicBezTo>
                  <a:pt x="255506" y="81945"/>
                  <a:pt x="282069" y="66954"/>
                  <a:pt x="285028" y="42100"/>
                </a:cubicBezTo>
                <a:cubicBezTo>
                  <a:pt x="287263" y="23427"/>
                  <a:pt x="258793" y="11658"/>
                  <a:pt x="239989" y="11263"/>
                </a:cubicBezTo>
                <a:cubicBezTo>
                  <a:pt x="239370" y="11250"/>
                  <a:pt x="238751" y="11244"/>
                  <a:pt x="238132" y="11244"/>
                </a:cubicBezTo>
                <a:cubicBezTo>
                  <a:pt x="219967" y="11244"/>
                  <a:pt x="202089" y="16668"/>
                  <a:pt x="183904" y="17049"/>
                </a:cubicBezTo>
                <a:cubicBezTo>
                  <a:pt x="183315" y="17060"/>
                  <a:pt x="182726" y="17065"/>
                  <a:pt x="182137" y="17065"/>
                </a:cubicBezTo>
                <a:cubicBezTo>
                  <a:pt x="148201" y="17065"/>
                  <a:pt x="114896" y="1"/>
                  <a:pt x="81727" y="1"/>
                </a:cubicBezTo>
                <a:close/>
              </a:path>
            </a:pathLst>
          </a:custGeom>
          <a:solidFill>
            <a:srgbClr val="0057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25"/>
          <p:cNvSpPr/>
          <p:nvPr/>
        </p:nvSpPr>
        <p:spPr>
          <a:xfrm rot="2217791">
            <a:off x="4263257" y="2029371"/>
            <a:ext cx="617475" cy="524657"/>
          </a:xfrm>
          <a:custGeom>
            <a:avLst/>
            <a:gdLst/>
            <a:ahLst/>
            <a:cxnLst/>
            <a:rect l="l" t="t" r="r" b="b"/>
            <a:pathLst>
              <a:path w="287264" h="169365" extrusionOk="0">
                <a:moveTo>
                  <a:pt x="81727" y="1"/>
                </a:moveTo>
                <a:cubicBezTo>
                  <a:pt x="75653" y="1"/>
                  <a:pt x="69583" y="573"/>
                  <a:pt x="63516" y="1927"/>
                </a:cubicBezTo>
                <a:cubicBezTo>
                  <a:pt x="58453" y="2979"/>
                  <a:pt x="53587" y="4820"/>
                  <a:pt x="49051" y="7318"/>
                </a:cubicBezTo>
                <a:cubicBezTo>
                  <a:pt x="42410" y="11132"/>
                  <a:pt x="37018" y="16852"/>
                  <a:pt x="32613" y="23098"/>
                </a:cubicBezTo>
                <a:cubicBezTo>
                  <a:pt x="26038" y="32435"/>
                  <a:pt x="21436" y="43021"/>
                  <a:pt x="17096" y="53606"/>
                </a:cubicBezTo>
                <a:cubicBezTo>
                  <a:pt x="8286" y="74909"/>
                  <a:pt x="1" y="97593"/>
                  <a:pt x="2960" y="120474"/>
                </a:cubicBezTo>
                <a:cubicBezTo>
                  <a:pt x="5853" y="143355"/>
                  <a:pt x="28800" y="158280"/>
                  <a:pt x="49971" y="167486"/>
                </a:cubicBezTo>
                <a:cubicBezTo>
                  <a:pt x="52995" y="168795"/>
                  <a:pt x="56158" y="169364"/>
                  <a:pt x="59363" y="169364"/>
                </a:cubicBezTo>
                <a:cubicBezTo>
                  <a:pt x="67585" y="169364"/>
                  <a:pt x="76078" y="165613"/>
                  <a:pt x="83175" y="160976"/>
                </a:cubicBezTo>
                <a:cubicBezTo>
                  <a:pt x="110132" y="143224"/>
                  <a:pt x="127951" y="112716"/>
                  <a:pt x="157341" y="99434"/>
                </a:cubicBezTo>
                <a:cubicBezTo>
                  <a:pt x="180156" y="89177"/>
                  <a:pt x="206325" y="90887"/>
                  <a:pt x="230915" y="86416"/>
                </a:cubicBezTo>
                <a:cubicBezTo>
                  <a:pt x="255506" y="81945"/>
                  <a:pt x="282069" y="66954"/>
                  <a:pt x="285028" y="42100"/>
                </a:cubicBezTo>
                <a:cubicBezTo>
                  <a:pt x="287263" y="23427"/>
                  <a:pt x="258793" y="11658"/>
                  <a:pt x="239989" y="11263"/>
                </a:cubicBezTo>
                <a:cubicBezTo>
                  <a:pt x="239370" y="11250"/>
                  <a:pt x="238751" y="11244"/>
                  <a:pt x="238132" y="11244"/>
                </a:cubicBezTo>
                <a:cubicBezTo>
                  <a:pt x="219967" y="11244"/>
                  <a:pt x="202089" y="16668"/>
                  <a:pt x="183904" y="17049"/>
                </a:cubicBezTo>
                <a:cubicBezTo>
                  <a:pt x="183315" y="17060"/>
                  <a:pt x="182726" y="17065"/>
                  <a:pt x="182137" y="17065"/>
                </a:cubicBezTo>
                <a:cubicBezTo>
                  <a:pt x="148201" y="17065"/>
                  <a:pt x="114896" y="1"/>
                  <a:pt x="81727" y="1"/>
                </a:cubicBezTo>
                <a:close/>
              </a:path>
            </a:pathLst>
          </a:custGeom>
          <a:solidFill>
            <a:srgbClr val="88A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25"/>
          <p:cNvSpPr/>
          <p:nvPr/>
        </p:nvSpPr>
        <p:spPr>
          <a:xfrm rot="2217791">
            <a:off x="5724355" y="2149351"/>
            <a:ext cx="617475" cy="524657"/>
          </a:xfrm>
          <a:custGeom>
            <a:avLst/>
            <a:gdLst/>
            <a:ahLst/>
            <a:cxnLst/>
            <a:rect l="l" t="t" r="r" b="b"/>
            <a:pathLst>
              <a:path w="287264" h="169365" extrusionOk="0">
                <a:moveTo>
                  <a:pt x="81727" y="1"/>
                </a:moveTo>
                <a:cubicBezTo>
                  <a:pt x="75653" y="1"/>
                  <a:pt x="69583" y="573"/>
                  <a:pt x="63516" y="1927"/>
                </a:cubicBezTo>
                <a:cubicBezTo>
                  <a:pt x="58453" y="2979"/>
                  <a:pt x="53587" y="4820"/>
                  <a:pt x="49051" y="7318"/>
                </a:cubicBezTo>
                <a:cubicBezTo>
                  <a:pt x="42410" y="11132"/>
                  <a:pt x="37018" y="16852"/>
                  <a:pt x="32613" y="23098"/>
                </a:cubicBezTo>
                <a:cubicBezTo>
                  <a:pt x="26038" y="32435"/>
                  <a:pt x="21436" y="43021"/>
                  <a:pt x="17096" y="53606"/>
                </a:cubicBezTo>
                <a:cubicBezTo>
                  <a:pt x="8286" y="74909"/>
                  <a:pt x="1" y="97593"/>
                  <a:pt x="2960" y="120474"/>
                </a:cubicBezTo>
                <a:cubicBezTo>
                  <a:pt x="5853" y="143355"/>
                  <a:pt x="28800" y="158280"/>
                  <a:pt x="49971" y="167486"/>
                </a:cubicBezTo>
                <a:cubicBezTo>
                  <a:pt x="52995" y="168795"/>
                  <a:pt x="56158" y="169364"/>
                  <a:pt x="59363" y="169364"/>
                </a:cubicBezTo>
                <a:cubicBezTo>
                  <a:pt x="67585" y="169364"/>
                  <a:pt x="76078" y="165613"/>
                  <a:pt x="83175" y="160976"/>
                </a:cubicBezTo>
                <a:cubicBezTo>
                  <a:pt x="110132" y="143224"/>
                  <a:pt x="127951" y="112716"/>
                  <a:pt x="157341" y="99434"/>
                </a:cubicBezTo>
                <a:cubicBezTo>
                  <a:pt x="180156" y="89177"/>
                  <a:pt x="206325" y="90887"/>
                  <a:pt x="230915" y="86416"/>
                </a:cubicBezTo>
                <a:cubicBezTo>
                  <a:pt x="255506" y="81945"/>
                  <a:pt x="282069" y="66954"/>
                  <a:pt x="285028" y="42100"/>
                </a:cubicBezTo>
                <a:cubicBezTo>
                  <a:pt x="287263" y="23427"/>
                  <a:pt x="258793" y="11658"/>
                  <a:pt x="239989" y="11263"/>
                </a:cubicBezTo>
                <a:cubicBezTo>
                  <a:pt x="239370" y="11250"/>
                  <a:pt x="238751" y="11244"/>
                  <a:pt x="238132" y="11244"/>
                </a:cubicBezTo>
                <a:cubicBezTo>
                  <a:pt x="219967" y="11244"/>
                  <a:pt x="202089" y="16668"/>
                  <a:pt x="183904" y="17049"/>
                </a:cubicBezTo>
                <a:cubicBezTo>
                  <a:pt x="183315" y="17060"/>
                  <a:pt x="182726" y="17065"/>
                  <a:pt x="182137" y="17065"/>
                </a:cubicBezTo>
                <a:cubicBezTo>
                  <a:pt x="148201" y="17065"/>
                  <a:pt x="114896" y="1"/>
                  <a:pt x="81727" y="1"/>
                </a:cubicBezTo>
                <a:close/>
              </a:path>
            </a:pathLst>
          </a:custGeom>
          <a:solidFill>
            <a:srgbClr val="0057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25"/>
          <p:cNvSpPr/>
          <p:nvPr/>
        </p:nvSpPr>
        <p:spPr>
          <a:xfrm>
            <a:off x="680525" y="2599050"/>
            <a:ext cx="876998" cy="202925"/>
          </a:xfrm>
          <a:custGeom>
            <a:avLst/>
            <a:gdLst/>
            <a:ahLst/>
            <a:cxnLst/>
            <a:rect l="l" t="t" r="r" b="b"/>
            <a:pathLst>
              <a:path w="34231" h="8117" extrusionOk="0">
                <a:moveTo>
                  <a:pt x="0" y="8117"/>
                </a:moveTo>
                <a:cubicBezTo>
                  <a:pt x="11727" y="8117"/>
                  <a:pt x="22504" y="0"/>
                  <a:pt x="34231" y="0"/>
                </a:cubicBezTo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25"/>
          <p:cNvSpPr/>
          <p:nvPr/>
        </p:nvSpPr>
        <p:spPr>
          <a:xfrm>
            <a:off x="2131412" y="2566025"/>
            <a:ext cx="895637" cy="151050"/>
          </a:xfrm>
          <a:custGeom>
            <a:avLst/>
            <a:gdLst/>
            <a:ahLst/>
            <a:cxnLst/>
            <a:rect l="l" t="t" r="r" b="b"/>
            <a:pathLst>
              <a:path w="41643" h="5354" extrusionOk="0">
                <a:moveTo>
                  <a:pt x="0" y="60"/>
                </a:moveTo>
                <a:cubicBezTo>
                  <a:pt x="13993" y="60"/>
                  <a:pt x="29128" y="-904"/>
                  <a:pt x="41643" y="5354"/>
                </a:cubicBezTo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5"/>
          <p:cNvSpPr/>
          <p:nvPr/>
        </p:nvSpPr>
        <p:spPr>
          <a:xfrm rot="434529">
            <a:off x="3322314" y="2237415"/>
            <a:ext cx="911052" cy="305439"/>
          </a:xfrm>
          <a:custGeom>
            <a:avLst/>
            <a:gdLst/>
            <a:ahLst/>
            <a:cxnLst/>
            <a:rect l="l" t="t" r="r" b="b"/>
            <a:pathLst>
              <a:path w="40583" h="11999" extrusionOk="0">
                <a:moveTo>
                  <a:pt x="0" y="11999"/>
                </a:moveTo>
                <a:cubicBezTo>
                  <a:pt x="14107" y="11999"/>
                  <a:pt x="26476" y="0"/>
                  <a:pt x="40583" y="0"/>
                </a:cubicBezTo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25"/>
          <p:cNvSpPr/>
          <p:nvPr/>
        </p:nvSpPr>
        <p:spPr>
          <a:xfrm>
            <a:off x="4771525" y="2216175"/>
            <a:ext cx="1005710" cy="151050"/>
          </a:xfrm>
          <a:custGeom>
            <a:avLst/>
            <a:gdLst/>
            <a:ahLst/>
            <a:cxnLst/>
            <a:rect l="l" t="t" r="r" b="b"/>
            <a:pathLst>
              <a:path w="44466" h="6042" extrusionOk="0">
                <a:moveTo>
                  <a:pt x="0" y="43"/>
                </a:moveTo>
                <a:cubicBezTo>
                  <a:pt x="14956" y="43"/>
                  <a:pt x="31089" y="-647"/>
                  <a:pt x="44466" y="6042"/>
                </a:cubicBezTo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5" name="Google Shape;365;p25"/>
          <p:cNvGrpSpPr/>
          <p:nvPr/>
        </p:nvGrpSpPr>
        <p:grpSpPr>
          <a:xfrm rot="-10037090">
            <a:off x="8324457" y="4730357"/>
            <a:ext cx="149165" cy="128374"/>
            <a:chOff x="1980954" y="4639503"/>
            <a:chExt cx="143371" cy="159996"/>
          </a:xfrm>
        </p:grpSpPr>
        <p:sp>
          <p:nvSpPr>
            <p:cNvPr id="366" name="Google Shape;366;p25"/>
            <p:cNvSpPr/>
            <p:nvPr/>
          </p:nvSpPr>
          <p:spPr>
            <a:xfrm>
              <a:off x="2036940" y="4639503"/>
              <a:ext cx="31376" cy="159996"/>
            </a:xfrm>
            <a:custGeom>
              <a:avLst/>
              <a:gdLst/>
              <a:ahLst/>
              <a:cxnLst/>
              <a:rect l="l" t="t" r="r" b="b"/>
              <a:pathLst>
                <a:path w="1715" h="9525" extrusionOk="0">
                  <a:moveTo>
                    <a:pt x="1715" y="0"/>
                  </a:moveTo>
                  <a:cubicBezTo>
                    <a:pt x="1715" y="3226"/>
                    <a:pt x="1443" y="6640"/>
                    <a:pt x="0" y="9525"/>
                  </a:cubicBez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5"/>
            <p:cNvSpPr/>
            <p:nvPr/>
          </p:nvSpPr>
          <p:spPr>
            <a:xfrm rot="10677359">
              <a:off x="1981201" y="4711310"/>
              <a:ext cx="142877" cy="16395"/>
            </a:xfrm>
            <a:custGeom>
              <a:avLst/>
              <a:gdLst/>
              <a:ahLst/>
              <a:cxnLst/>
              <a:rect l="l" t="t" r="r" b="b"/>
              <a:pathLst>
                <a:path w="7810" h="976" extrusionOk="0">
                  <a:moveTo>
                    <a:pt x="0" y="0"/>
                  </a:moveTo>
                  <a:cubicBezTo>
                    <a:pt x="2610" y="0"/>
                    <a:pt x="5475" y="1739"/>
                    <a:pt x="7810" y="572"/>
                  </a:cubicBez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8" name="Google Shape;368;p25"/>
          <p:cNvGrpSpPr/>
          <p:nvPr/>
        </p:nvGrpSpPr>
        <p:grpSpPr>
          <a:xfrm rot="1241755">
            <a:off x="8626326" y="4451866"/>
            <a:ext cx="149169" cy="128376"/>
            <a:chOff x="1980954" y="4639503"/>
            <a:chExt cx="143371" cy="159996"/>
          </a:xfrm>
        </p:grpSpPr>
        <p:sp>
          <p:nvSpPr>
            <p:cNvPr id="369" name="Google Shape;369;p25"/>
            <p:cNvSpPr/>
            <p:nvPr/>
          </p:nvSpPr>
          <p:spPr>
            <a:xfrm>
              <a:off x="2036940" y="4639503"/>
              <a:ext cx="31376" cy="159996"/>
            </a:xfrm>
            <a:custGeom>
              <a:avLst/>
              <a:gdLst/>
              <a:ahLst/>
              <a:cxnLst/>
              <a:rect l="l" t="t" r="r" b="b"/>
              <a:pathLst>
                <a:path w="1715" h="9525" extrusionOk="0">
                  <a:moveTo>
                    <a:pt x="1715" y="0"/>
                  </a:moveTo>
                  <a:cubicBezTo>
                    <a:pt x="1715" y="3226"/>
                    <a:pt x="1443" y="6640"/>
                    <a:pt x="0" y="9525"/>
                  </a:cubicBez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5"/>
            <p:cNvSpPr/>
            <p:nvPr/>
          </p:nvSpPr>
          <p:spPr>
            <a:xfrm rot="10677359">
              <a:off x="1981201" y="4711310"/>
              <a:ext cx="142877" cy="16395"/>
            </a:xfrm>
            <a:custGeom>
              <a:avLst/>
              <a:gdLst/>
              <a:ahLst/>
              <a:cxnLst/>
              <a:rect l="l" t="t" r="r" b="b"/>
              <a:pathLst>
                <a:path w="7810" h="976" extrusionOk="0">
                  <a:moveTo>
                    <a:pt x="0" y="0"/>
                  </a:moveTo>
                  <a:cubicBezTo>
                    <a:pt x="2610" y="0"/>
                    <a:pt x="5475" y="1739"/>
                    <a:pt x="7810" y="572"/>
                  </a:cubicBez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1" name="Google Shape;371;p25"/>
          <p:cNvGrpSpPr/>
          <p:nvPr/>
        </p:nvGrpSpPr>
        <p:grpSpPr>
          <a:xfrm rot="5892993">
            <a:off x="8680632" y="4816236"/>
            <a:ext cx="149175" cy="128366"/>
            <a:chOff x="1980954" y="4639503"/>
            <a:chExt cx="143371" cy="159996"/>
          </a:xfrm>
        </p:grpSpPr>
        <p:sp>
          <p:nvSpPr>
            <p:cNvPr id="372" name="Google Shape;372;p25"/>
            <p:cNvSpPr/>
            <p:nvPr/>
          </p:nvSpPr>
          <p:spPr>
            <a:xfrm>
              <a:off x="2036940" y="4639503"/>
              <a:ext cx="31376" cy="159996"/>
            </a:xfrm>
            <a:custGeom>
              <a:avLst/>
              <a:gdLst/>
              <a:ahLst/>
              <a:cxnLst/>
              <a:rect l="l" t="t" r="r" b="b"/>
              <a:pathLst>
                <a:path w="1715" h="9525" extrusionOk="0">
                  <a:moveTo>
                    <a:pt x="1715" y="0"/>
                  </a:moveTo>
                  <a:cubicBezTo>
                    <a:pt x="1715" y="3226"/>
                    <a:pt x="1443" y="6640"/>
                    <a:pt x="0" y="9525"/>
                  </a:cubicBez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5"/>
            <p:cNvSpPr/>
            <p:nvPr/>
          </p:nvSpPr>
          <p:spPr>
            <a:xfrm rot="10677359">
              <a:off x="1981201" y="4711310"/>
              <a:ext cx="142877" cy="16395"/>
            </a:xfrm>
            <a:custGeom>
              <a:avLst/>
              <a:gdLst/>
              <a:ahLst/>
              <a:cxnLst/>
              <a:rect l="l" t="t" r="r" b="b"/>
              <a:pathLst>
                <a:path w="7810" h="976" extrusionOk="0">
                  <a:moveTo>
                    <a:pt x="0" y="0"/>
                  </a:moveTo>
                  <a:cubicBezTo>
                    <a:pt x="2610" y="0"/>
                    <a:pt x="5475" y="1739"/>
                    <a:pt x="7810" y="572"/>
                  </a:cubicBez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4" name="Google Shape;374;p25"/>
          <p:cNvSpPr/>
          <p:nvPr/>
        </p:nvSpPr>
        <p:spPr>
          <a:xfrm rot="434529">
            <a:off x="6157489" y="1967540"/>
            <a:ext cx="911052" cy="305439"/>
          </a:xfrm>
          <a:custGeom>
            <a:avLst/>
            <a:gdLst/>
            <a:ahLst/>
            <a:cxnLst/>
            <a:rect l="l" t="t" r="r" b="b"/>
            <a:pathLst>
              <a:path w="40583" h="11999" extrusionOk="0">
                <a:moveTo>
                  <a:pt x="0" y="11999"/>
                </a:moveTo>
                <a:cubicBezTo>
                  <a:pt x="14107" y="11999"/>
                  <a:pt x="26476" y="0"/>
                  <a:pt x="40583" y="0"/>
                </a:cubicBezTo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25"/>
          <p:cNvSpPr/>
          <p:nvPr/>
        </p:nvSpPr>
        <p:spPr>
          <a:xfrm rot="2217791">
            <a:off x="7034842" y="1790291"/>
            <a:ext cx="617475" cy="524609"/>
          </a:xfrm>
          <a:custGeom>
            <a:avLst/>
            <a:gdLst/>
            <a:ahLst/>
            <a:cxnLst/>
            <a:rect l="l" t="t" r="r" b="b"/>
            <a:pathLst>
              <a:path w="287264" h="169365" extrusionOk="0">
                <a:moveTo>
                  <a:pt x="81727" y="1"/>
                </a:moveTo>
                <a:cubicBezTo>
                  <a:pt x="75653" y="1"/>
                  <a:pt x="69583" y="573"/>
                  <a:pt x="63516" y="1927"/>
                </a:cubicBezTo>
                <a:cubicBezTo>
                  <a:pt x="58453" y="2979"/>
                  <a:pt x="53587" y="4820"/>
                  <a:pt x="49051" y="7318"/>
                </a:cubicBezTo>
                <a:cubicBezTo>
                  <a:pt x="42410" y="11132"/>
                  <a:pt x="37018" y="16852"/>
                  <a:pt x="32613" y="23098"/>
                </a:cubicBezTo>
                <a:cubicBezTo>
                  <a:pt x="26038" y="32435"/>
                  <a:pt x="21436" y="43021"/>
                  <a:pt x="17096" y="53606"/>
                </a:cubicBezTo>
                <a:cubicBezTo>
                  <a:pt x="8286" y="74909"/>
                  <a:pt x="1" y="97593"/>
                  <a:pt x="2960" y="120474"/>
                </a:cubicBezTo>
                <a:cubicBezTo>
                  <a:pt x="5853" y="143355"/>
                  <a:pt x="28800" y="158280"/>
                  <a:pt x="49971" y="167486"/>
                </a:cubicBezTo>
                <a:cubicBezTo>
                  <a:pt x="52995" y="168795"/>
                  <a:pt x="56158" y="169364"/>
                  <a:pt x="59363" y="169364"/>
                </a:cubicBezTo>
                <a:cubicBezTo>
                  <a:pt x="67585" y="169364"/>
                  <a:pt x="76078" y="165613"/>
                  <a:pt x="83175" y="160976"/>
                </a:cubicBezTo>
                <a:cubicBezTo>
                  <a:pt x="110132" y="143224"/>
                  <a:pt x="127951" y="112716"/>
                  <a:pt x="157341" y="99434"/>
                </a:cubicBezTo>
                <a:cubicBezTo>
                  <a:pt x="180156" y="89177"/>
                  <a:pt x="206325" y="90887"/>
                  <a:pt x="230915" y="86416"/>
                </a:cubicBezTo>
                <a:cubicBezTo>
                  <a:pt x="255506" y="81945"/>
                  <a:pt x="282069" y="66954"/>
                  <a:pt x="285028" y="42100"/>
                </a:cubicBezTo>
                <a:cubicBezTo>
                  <a:pt x="287263" y="23427"/>
                  <a:pt x="258793" y="11658"/>
                  <a:pt x="239989" y="11263"/>
                </a:cubicBezTo>
                <a:cubicBezTo>
                  <a:pt x="239370" y="11250"/>
                  <a:pt x="238751" y="11244"/>
                  <a:pt x="238132" y="11244"/>
                </a:cubicBezTo>
                <a:cubicBezTo>
                  <a:pt x="219967" y="11244"/>
                  <a:pt x="202089" y="16668"/>
                  <a:pt x="183904" y="17049"/>
                </a:cubicBezTo>
                <a:cubicBezTo>
                  <a:pt x="183315" y="17060"/>
                  <a:pt x="182726" y="17065"/>
                  <a:pt x="182137" y="17065"/>
                </a:cubicBezTo>
                <a:cubicBezTo>
                  <a:pt x="148201" y="17065"/>
                  <a:pt x="114896" y="1"/>
                  <a:pt x="81727" y="1"/>
                </a:cubicBezTo>
                <a:close/>
              </a:path>
            </a:pathLst>
          </a:custGeom>
          <a:solidFill>
            <a:srgbClr val="88A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25"/>
          <p:cNvSpPr/>
          <p:nvPr/>
        </p:nvSpPr>
        <p:spPr>
          <a:xfrm rot="2217791">
            <a:off x="8345305" y="2149351"/>
            <a:ext cx="617475" cy="524657"/>
          </a:xfrm>
          <a:custGeom>
            <a:avLst/>
            <a:gdLst/>
            <a:ahLst/>
            <a:cxnLst/>
            <a:rect l="l" t="t" r="r" b="b"/>
            <a:pathLst>
              <a:path w="287264" h="169365" extrusionOk="0">
                <a:moveTo>
                  <a:pt x="81727" y="1"/>
                </a:moveTo>
                <a:cubicBezTo>
                  <a:pt x="75653" y="1"/>
                  <a:pt x="69583" y="573"/>
                  <a:pt x="63516" y="1927"/>
                </a:cubicBezTo>
                <a:cubicBezTo>
                  <a:pt x="58453" y="2979"/>
                  <a:pt x="53587" y="4820"/>
                  <a:pt x="49051" y="7318"/>
                </a:cubicBezTo>
                <a:cubicBezTo>
                  <a:pt x="42410" y="11132"/>
                  <a:pt x="37018" y="16852"/>
                  <a:pt x="32613" y="23098"/>
                </a:cubicBezTo>
                <a:cubicBezTo>
                  <a:pt x="26038" y="32435"/>
                  <a:pt x="21436" y="43021"/>
                  <a:pt x="17096" y="53606"/>
                </a:cubicBezTo>
                <a:cubicBezTo>
                  <a:pt x="8286" y="74909"/>
                  <a:pt x="1" y="97593"/>
                  <a:pt x="2960" y="120474"/>
                </a:cubicBezTo>
                <a:cubicBezTo>
                  <a:pt x="5853" y="143355"/>
                  <a:pt x="28800" y="158280"/>
                  <a:pt x="49971" y="167486"/>
                </a:cubicBezTo>
                <a:cubicBezTo>
                  <a:pt x="52995" y="168795"/>
                  <a:pt x="56158" y="169364"/>
                  <a:pt x="59363" y="169364"/>
                </a:cubicBezTo>
                <a:cubicBezTo>
                  <a:pt x="67585" y="169364"/>
                  <a:pt x="76078" y="165613"/>
                  <a:pt x="83175" y="160976"/>
                </a:cubicBezTo>
                <a:cubicBezTo>
                  <a:pt x="110132" y="143224"/>
                  <a:pt x="127951" y="112716"/>
                  <a:pt x="157341" y="99434"/>
                </a:cubicBezTo>
                <a:cubicBezTo>
                  <a:pt x="180156" y="89177"/>
                  <a:pt x="206325" y="90887"/>
                  <a:pt x="230915" y="86416"/>
                </a:cubicBezTo>
                <a:cubicBezTo>
                  <a:pt x="255506" y="81945"/>
                  <a:pt x="282069" y="66954"/>
                  <a:pt x="285028" y="42100"/>
                </a:cubicBezTo>
                <a:cubicBezTo>
                  <a:pt x="287263" y="23427"/>
                  <a:pt x="258793" y="11658"/>
                  <a:pt x="239989" y="11263"/>
                </a:cubicBezTo>
                <a:cubicBezTo>
                  <a:pt x="239370" y="11250"/>
                  <a:pt x="238751" y="11244"/>
                  <a:pt x="238132" y="11244"/>
                </a:cubicBezTo>
                <a:cubicBezTo>
                  <a:pt x="219967" y="11244"/>
                  <a:pt x="202089" y="16668"/>
                  <a:pt x="183904" y="17049"/>
                </a:cubicBezTo>
                <a:cubicBezTo>
                  <a:pt x="183315" y="17060"/>
                  <a:pt x="182726" y="17065"/>
                  <a:pt x="182137" y="17065"/>
                </a:cubicBezTo>
                <a:cubicBezTo>
                  <a:pt x="148201" y="17065"/>
                  <a:pt x="114896" y="1"/>
                  <a:pt x="81727" y="1"/>
                </a:cubicBezTo>
                <a:close/>
              </a:path>
            </a:pathLst>
          </a:custGeom>
          <a:solidFill>
            <a:srgbClr val="0057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25"/>
          <p:cNvSpPr/>
          <p:nvPr/>
        </p:nvSpPr>
        <p:spPr>
          <a:xfrm>
            <a:off x="7596337" y="2044725"/>
            <a:ext cx="895637" cy="151050"/>
          </a:xfrm>
          <a:custGeom>
            <a:avLst/>
            <a:gdLst/>
            <a:ahLst/>
            <a:cxnLst/>
            <a:rect l="l" t="t" r="r" b="b"/>
            <a:pathLst>
              <a:path w="41643" h="5354" extrusionOk="0">
                <a:moveTo>
                  <a:pt x="0" y="60"/>
                </a:moveTo>
                <a:cubicBezTo>
                  <a:pt x="13993" y="60"/>
                  <a:pt x="29128" y="-904"/>
                  <a:pt x="41643" y="5354"/>
                </a:cubicBezTo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25"/>
          <p:cNvSpPr txBox="1"/>
          <p:nvPr/>
        </p:nvSpPr>
        <p:spPr>
          <a:xfrm>
            <a:off x="143525" y="2585925"/>
            <a:ext cx="537000" cy="3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Lora SemiBold"/>
                <a:ea typeface="Lora SemiBold"/>
                <a:cs typeface="Lora SemiBold"/>
                <a:sym typeface="Lora SemiBold"/>
              </a:rPr>
              <a:t>1</a:t>
            </a:r>
            <a:endParaRPr sz="1600">
              <a:solidFill>
                <a:srgbClr val="FFFFFF"/>
              </a:solidFill>
              <a:latin typeface="Lora SemiBold"/>
              <a:ea typeface="Lora SemiBold"/>
              <a:cs typeface="Lora SemiBold"/>
              <a:sym typeface="Lora SemiBold"/>
            </a:endParaRPr>
          </a:p>
        </p:txBody>
      </p:sp>
      <p:sp>
        <p:nvSpPr>
          <p:cNvPr id="379" name="Google Shape;379;p25"/>
          <p:cNvSpPr txBox="1"/>
          <p:nvPr/>
        </p:nvSpPr>
        <p:spPr>
          <a:xfrm>
            <a:off x="1653138" y="2329163"/>
            <a:ext cx="537000" cy="3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Lora SemiBold"/>
                <a:ea typeface="Lora SemiBold"/>
                <a:cs typeface="Lora SemiBold"/>
                <a:sym typeface="Lora SemiBold"/>
              </a:rPr>
              <a:t>2</a:t>
            </a:r>
            <a:endParaRPr sz="1600">
              <a:solidFill>
                <a:srgbClr val="FFFFFF"/>
              </a:solidFill>
              <a:latin typeface="Lora SemiBold"/>
              <a:ea typeface="Lora SemiBold"/>
              <a:cs typeface="Lora SemiBold"/>
              <a:sym typeface="Lora SemiBold"/>
            </a:endParaRPr>
          </a:p>
        </p:txBody>
      </p:sp>
      <p:sp>
        <p:nvSpPr>
          <p:cNvPr id="380" name="Google Shape;380;p25"/>
          <p:cNvSpPr txBox="1"/>
          <p:nvPr/>
        </p:nvSpPr>
        <p:spPr>
          <a:xfrm>
            <a:off x="2910363" y="2329175"/>
            <a:ext cx="537000" cy="3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Lora SemiBold"/>
                <a:ea typeface="Lora SemiBold"/>
                <a:cs typeface="Lora SemiBold"/>
                <a:sym typeface="Lora SemiBold"/>
              </a:rPr>
              <a:t>3</a:t>
            </a:r>
            <a:endParaRPr sz="1600">
              <a:solidFill>
                <a:srgbClr val="FFFFFF"/>
              </a:solidFill>
              <a:latin typeface="Lora SemiBold"/>
              <a:ea typeface="Lora SemiBold"/>
              <a:cs typeface="Lora SemiBold"/>
              <a:sym typeface="Lora SemiBold"/>
            </a:endParaRPr>
          </a:p>
        </p:txBody>
      </p:sp>
      <p:sp>
        <p:nvSpPr>
          <p:cNvPr id="381" name="Google Shape;381;p25"/>
          <p:cNvSpPr txBox="1"/>
          <p:nvPr/>
        </p:nvSpPr>
        <p:spPr>
          <a:xfrm>
            <a:off x="4254950" y="1939038"/>
            <a:ext cx="537000" cy="3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Lora SemiBold"/>
                <a:ea typeface="Lora SemiBold"/>
                <a:cs typeface="Lora SemiBold"/>
                <a:sym typeface="Lora SemiBold"/>
              </a:rPr>
              <a:t>4</a:t>
            </a:r>
            <a:endParaRPr sz="1600">
              <a:solidFill>
                <a:srgbClr val="FFFFFF"/>
              </a:solidFill>
              <a:latin typeface="Lora SemiBold"/>
              <a:ea typeface="Lora SemiBold"/>
              <a:cs typeface="Lora SemiBold"/>
              <a:sym typeface="Lora SemiBold"/>
            </a:endParaRPr>
          </a:p>
        </p:txBody>
      </p:sp>
      <p:sp>
        <p:nvSpPr>
          <p:cNvPr id="382" name="Google Shape;382;p25"/>
          <p:cNvSpPr txBox="1"/>
          <p:nvPr/>
        </p:nvSpPr>
        <p:spPr>
          <a:xfrm>
            <a:off x="5753100" y="2110500"/>
            <a:ext cx="537000" cy="3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Lora SemiBold"/>
                <a:ea typeface="Lora SemiBold"/>
                <a:cs typeface="Lora SemiBold"/>
                <a:sym typeface="Lora SemiBold"/>
              </a:rPr>
              <a:t>5</a:t>
            </a:r>
            <a:endParaRPr sz="1600">
              <a:solidFill>
                <a:srgbClr val="FFFFFF"/>
              </a:solidFill>
              <a:latin typeface="Lora SemiBold"/>
              <a:ea typeface="Lora SemiBold"/>
              <a:cs typeface="Lora SemiBold"/>
              <a:sym typeface="Lora SemiBold"/>
            </a:endParaRPr>
          </a:p>
        </p:txBody>
      </p:sp>
      <p:sp>
        <p:nvSpPr>
          <p:cNvPr id="383" name="Google Shape;383;p25"/>
          <p:cNvSpPr txBox="1"/>
          <p:nvPr/>
        </p:nvSpPr>
        <p:spPr>
          <a:xfrm>
            <a:off x="7089775" y="1745800"/>
            <a:ext cx="537000" cy="3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Lora SemiBold"/>
                <a:ea typeface="Lora SemiBold"/>
                <a:cs typeface="Lora SemiBold"/>
                <a:sym typeface="Lora SemiBold"/>
              </a:rPr>
              <a:t>6</a:t>
            </a:r>
            <a:endParaRPr sz="1600">
              <a:solidFill>
                <a:srgbClr val="FFFFFF"/>
              </a:solidFill>
              <a:latin typeface="Lora SemiBold"/>
              <a:ea typeface="Lora SemiBold"/>
              <a:cs typeface="Lora SemiBold"/>
              <a:sym typeface="Lora SemiBold"/>
            </a:endParaRPr>
          </a:p>
        </p:txBody>
      </p:sp>
      <p:sp>
        <p:nvSpPr>
          <p:cNvPr id="384" name="Google Shape;384;p25"/>
          <p:cNvSpPr txBox="1"/>
          <p:nvPr/>
        </p:nvSpPr>
        <p:spPr>
          <a:xfrm>
            <a:off x="8312150" y="2110500"/>
            <a:ext cx="537000" cy="3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Lora SemiBold"/>
                <a:ea typeface="Lora SemiBold"/>
                <a:cs typeface="Lora SemiBold"/>
                <a:sym typeface="Lora SemiBold"/>
              </a:rPr>
              <a:t>7</a:t>
            </a:r>
            <a:endParaRPr sz="1600">
              <a:solidFill>
                <a:srgbClr val="FFFFFF"/>
              </a:solidFill>
              <a:latin typeface="Lora SemiBold"/>
              <a:ea typeface="Lora SemiBold"/>
              <a:cs typeface="Lora SemiBold"/>
              <a:sym typeface="Lora SemiBold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137e29a6e33_0_0"/>
          <p:cNvSpPr txBox="1">
            <a:spLocks noGrp="1"/>
          </p:cNvSpPr>
          <p:nvPr>
            <p:ph type="title"/>
          </p:nvPr>
        </p:nvSpPr>
        <p:spPr>
          <a:xfrm>
            <a:off x="720000" y="2150850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Առաջադրանք</a:t>
            </a:r>
            <a:endParaRPr sz="4000"/>
          </a:p>
        </p:txBody>
      </p:sp>
      <p:sp>
        <p:nvSpPr>
          <p:cNvPr id="390" name="Google Shape;390;g137e29a6e33_0_0"/>
          <p:cNvSpPr txBox="1">
            <a:spLocks noGrp="1"/>
          </p:cNvSpPr>
          <p:nvPr>
            <p:ph type="title" idx="2"/>
          </p:nvPr>
        </p:nvSpPr>
        <p:spPr>
          <a:xfrm>
            <a:off x="4394900" y="1330425"/>
            <a:ext cx="1408800" cy="7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391" name="Google Shape;391;g137e29a6e33_0_0"/>
          <p:cNvSpPr txBox="1">
            <a:spLocks noGrp="1"/>
          </p:cNvSpPr>
          <p:nvPr>
            <p:ph type="subTitle" idx="1"/>
          </p:nvPr>
        </p:nvSpPr>
        <p:spPr>
          <a:xfrm>
            <a:off x="2106150" y="2992650"/>
            <a:ext cx="4931700" cy="4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/>
              <a:t>Ճիշտ թե՞ Սխալ</a:t>
            </a:r>
            <a:endParaRPr sz="2500" b="1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137e29a6e33_0_868"/>
          <p:cNvSpPr txBox="1">
            <a:spLocks noGrp="1"/>
          </p:cNvSpPr>
          <p:nvPr>
            <p:ph type="title"/>
          </p:nvPr>
        </p:nvSpPr>
        <p:spPr>
          <a:xfrm>
            <a:off x="1248175" y="1172950"/>
            <a:ext cx="6809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5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Սննդամթերքի փոխադրում կատարվում է «Սննդամթերք» մակնշում ունեցող հատուկ փոխադրամիջոցներով կամ սննդամթերքի հետ շփման համար նախատեսված տարրաներով</a:t>
            </a:r>
            <a:endParaRPr sz="5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137e29a6e33_0_873"/>
          <p:cNvSpPr txBox="1">
            <a:spLocks noGrp="1"/>
          </p:cNvSpPr>
          <p:nvPr>
            <p:ph type="title"/>
          </p:nvPr>
        </p:nvSpPr>
        <p:spPr>
          <a:xfrm>
            <a:off x="1218675" y="1467975"/>
            <a:ext cx="6809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Տաք ճաշատեսակների ( ապուրներ, սոուսներ ) և ըմպելիքների ջերմաստիճանը մատուցելու ժամանակ պետք է լինի 75°- Cից ոչ ցածր, իսկ  2-րդ ճաշատեսակները 65°- Cից ոչ բարձր</a:t>
            </a:r>
            <a:endParaRPr sz="205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5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137e29a6e33_0_879"/>
          <p:cNvSpPr txBox="1">
            <a:spLocks noGrp="1"/>
          </p:cNvSpPr>
          <p:nvPr>
            <p:ph type="title"/>
          </p:nvPr>
        </p:nvSpPr>
        <p:spPr>
          <a:xfrm>
            <a:off x="1218675" y="1467975"/>
            <a:ext cx="6809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Թույլատրվում է պատրաստի ճաշատեսակները, աղցանները, դոնդողները, խավարտները իրացնել պատրաստման հաջորդ օրը</a:t>
            </a:r>
            <a:endParaRPr sz="215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5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5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137e29a6e33_0_885"/>
          <p:cNvSpPr txBox="1">
            <a:spLocks noGrp="1"/>
          </p:cNvSpPr>
          <p:nvPr>
            <p:ph type="title"/>
          </p:nvPr>
        </p:nvSpPr>
        <p:spPr>
          <a:xfrm>
            <a:off x="1208825" y="2166250"/>
            <a:ext cx="6809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Սննդամթերքի կրկնակի սառեցում չի թույլատրվում</a:t>
            </a:r>
            <a:endParaRPr sz="205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5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"/>
          <p:cNvSpPr txBox="1">
            <a:spLocks noGrp="1"/>
          </p:cNvSpPr>
          <p:nvPr>
            <p:ph type="title"/>
          </p:nvPr>
        </p:nvSpPr>
        <p:spPr>
          <a:xfrm>
            <a:off x="1146288" y="2221735"/>
            <a:ext cx="7514400" cy="505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en" sz="1100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 	 	 		</a:t>
            </a:r>
            <a:endParaRPr sz="1100" b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en" sz="1100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 sz="1100" b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en" sz="1100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  <a:endParaRPr sz="1100" b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en" sz="1100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		</a:t>
            </a:r>
            <a:endParaRPr sz="1100" b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en" sz="1100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			</a:t>
            </a:r>
            <a:endParaRPr sz="1100" b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6E6452"/>
              </a:buClr>
              <a:buSzPts val="2800"/>
              <a:buNone/>
            </a:pPr>
            <a:endParaRPr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en" sz="2700" b="0" dirty="0">
                <a:solidFill>
                  <a:srgbClr val="000000"/>
                </a:solidFill>
                <a:latin typeface="Merriweather Black"/>
                <a:ea typeface="Merriweather Black"/>
                <a:cs typeface="Merriweather Black"/>
                <a:sym typeface="Merriweather Black"/>
              </a:rPr>
              <a:t>ՍԱՆԻՏԱՐԱԿԱՆ ԿԱՆՈՆՆԵՐ ԵՎ ՆՈՐՄԵՐ </a:t>
            </a:r>
            <a:endParaRPr sz="2700" b="0" dirty="0">
              <a:solidFill>
                <a:srgbClr val="000000"/>
              </a:solidFill>
              <a:latin typeface="Merriweather Black"/>
              <a:ea typeface="Merriweather Black"/>
              <a:cs typeface="Merriweather Black"/>
              <a:sym typeface="Merriweather Black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en" sz="1100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		</a:t>
            </a:r>
            <a:endParaRPr sz="1100" b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en" sz="1100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  <a:endParaRPr sz="1100" b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en" sz="1100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 sz="1100" b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en" sz="1100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 sz="1100" b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E6452"/>
              </a:buClr>
              <a:buSzPts val="2800"/>
              <a:buNone/>
            </a:pPr>
            <a:endParaRPr dirty="0"/>
          </a:p>
        </p:txBody>
      </p:sp>
      <p:pic>
        <p:nvPicPr>
          <p:cNvPr id="197" name="Google Shape;19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0517" y="3269716"/>
            <a:ext cx="12192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20611" y="747600"/>
            <a:ext cx="12192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02302" y="3194109"/>
            <a:ext cx="12192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137e29a6e33_0_889"/>
          <p:cNvSpPr txBox="1">
            <a:spLocks noGrp="1"/>
          </p:cNvSpPr>
          <p:nvPr>
            <p:ph type="title"/>
          </p:nvPr>
        </p:nvSpPr>
        <p:spPr>
          <a:xfrm>
            <a:off x="1090825" y="1969575"/>
            <a:ext cx="6809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Խրախուսվում է խառնել թարմ պատրաստված կերակուրը նախորդ օրվա սննդի մնացորդների, կամ նույն օրն ավելի վաղ պատրաստված սննդի հետ:</a:t>
            </a:r>
            <a:endParaRPr sz="195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137e29a6e33_0_899"/>
          <p:cNvSpPr txBox="1">
            <a:spLocks noGrp="1"/>
          </p:cNvSpPr>
          <p:nvPr>
            <p:ph type="title"/>
          </p:nvPr>
        </p:nvSpPr>
        <p:spPr>
          <a:xfrm>
            <a:off x="1208825" y="2166250"/>
            <a:ext cx="6809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Չի թույլատրվում եփած և հում մթերքը իրար խառնել կամ միմյանց հպել</a:t>
            </a:r>
            <a:endParaRPr sz="255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215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137e29a6e33_0_910"/>
          <p:cNvSpPr txBox="1">
            <a:spLocks noGrp="1"/>
          </p:cNvSpPr>
          <p:nvPr>
            <p:ph type="title"/>
          </p:nvPr>
        </p:nvSpPr>
        <p:spPr>
          <a:xfrm>
            <a:off x="1834325" y="1523000"/>
            <a:ext cx="680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241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750" b="1">
                <a:solidFill>
                  <a:srgbClr val="073A6C"/>
                </a:solidFill>
                <a:latin typeface="Arial"/>
                <a:ea typeface="Arial"/>
                <a:cs typeface="Arial"/>
                <a:sym typeface="Arial"/>
              </a:rPr>
              <a:t>Խոհանոցային տարածքին ներկայացվող պահանջները տեխնիկային</a:t>
            </a:r>
            <a:endParaRPr sz="2750" b="1">
              <a:solidFill>
                <a:srgbClr val="073A6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27" name="Google Shape;427;g137e29a6e33_0_9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46375" y="3476125"/>
            <a:ext cx="12192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g137e29a6e33_0_9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75" y="1145600"/>
            <a:ext cx="12192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g137e29a6e33_0_9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5000" y="3516775"/>
            <a:ext cx="12192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g137e29a6e33_0_91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18300" y="930250"/>
            <a:ext cx="12192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137e29a6e33_0_921"/>
          <p:cNvSpPr txBox="1">
            <a:spLocks noGrp="1"/>
          </p:cNvSpPr>
          <p:nvPr>
            <p:ph type="title"/>
          </p:nvPr>
        </p:nvSpPr>
        <p:spPr>
          <a:xfrm>
            <a:off x="1578600" y="327150"/>
            <a:ext cx="5986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50" b="1">
                <a:solidFill>
                  <a:srgbClr val="073A6C"/>
                </a:solidFill>
                <a:latin typeface="Arial"/>
                <a:ea typeface="Arial"/>
                <a:cs typeface="Arial"/>
                <a:sym typeface="Arial"/>
              </a:rPr>
              <a:t>Խոհանոցային տարածքներին ներկայացվող պահանջները </a:t>
            </a:r>
            <a:r>
              <a:rPr lang="en" sz="1450" b="1">
                <a:solidFill>
                  <a:srgbClr val="073A6C"/>
                </a:solidFill>
                <a:latin typeface="Arial"/>
                <a:ea typeface="Arial"/>
                <a:cs typeface="Arial"/>
                <a:sym typeface="Arial"/>
              </a:rPr>
              <a:t>տեխնիկային</a:t>
            </a:r>
            <a:endParaRPr sz="1450" b="1">
              <a:solidFill>
                <a:srgbClr val="073A6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50" b="1">
              <a:solidFill>
                <a:srgbClr val="073A6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g137e29a6e33_0_921"/>
          <p:cNvSpPr txBox="1">
            <a:spLocks noGrp="1"/>
          </p:cNvSpPr>
          <p:nvPr>
            <p:ph type="subTitle" idx="1"/>
          </p:nvPr>
        </p:nvSpPr>
        <p:spPr>
          <a:xfrm>
            <a:off x="644300" y="895500"/>
            <a:ext cx="7619400" cy="33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700"/>
              <a:buChar char="●"/>
            </a:pPr>
            <a:r>
              <a:rPr lang="en" sz="1250">
                <a:solidFill>
                  <a:schemeClr val="dk1"/>
                </a:solidFill>
                <a:highlight>
                  <a:srgbClr val="FFFFFF"/>
                </a:highlight>
              </a:rPr>
              <a:t>Արտադրական տարածքների (խոհանոցի) դասավորությունն ու ձևավորումը պետք է ապահովի գործընթացների հստակությունը</a:t>
            </a:r>
            <a:endParaRPr sz="12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250">
                <a:solidFill>
                  <a:schemeClr val="dk1"/>
                </a:solidFill>
                <a:highlight>
                  <a:srgbClr val="FFFFFF"/>
                </a:highlight>
              </a:rPr>
              <a:t>  Պետք է բացառվի հում և պատրաստի մթերքի, կեղտոտ և մաքուր սպասքի, այցելուների և անձնակազմի նույն տեղում հայտնվելու  </a:t>
            </a:r>
            <a:endParaRPr sz="12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250">
                <a:solidFill>
                  <a:schemeClr val="dk1"/>
                </a:solidFill>
              </a:rPr>
              <a:t>հնարավորությունը: </a:t>
            </a:r>
            <a:endParaRPr sz="1250">
              <a:solidFill>
                <a:schemeClr val="dk1"/>
              </a:solidFill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250">
                <a:solidFill>
                  <a:schemeClr val="dk1"/>
                </a:solidFill>
                <a:highlight>
                  <a:srgbClr val="FFFFFF"/>
                </a:highlight>
              </a:rPr>
              <a:t>Կա մթերքի ստացման (բեռնման/բեռների դատարկման) համար նախատեսված առանձին մուտք:  </a:t>
            </a:r>
            <a:endParaRPr sz="12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079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Arial"/>
              <a:buChar char="●"/>
            </a:pPr>
            <a:r>
              <a:rPr lang="en" sz="1250">
                <a:solidFill>
                  <a:schemeClr val="dk1"/>
                </a:solidFill>
                <a:highlight>
                  <a:srgbClr val="FFFFFF"/>
                </a:highlight>
              </a:rPr>
              <a:t>Խմելու ջուրը մատակարարվում է առանց ընդհատումների:  </a:t>
            </a:r>
            <a:endParaRPr sz="12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079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Arial"/>
              <a:buChar char="●"/>
            </a:pPr>
            <a:r>
              <a:rPr lang="en" sz="1250">
                <a:solidFill>
                  <a:schemeClr val="dk1"/>
                </a:solidFill>
                <a:highlight>
                  <a:srgbClr val="FFFFFF"/>
                </a:highlight>
              </a:rPr>
              <a:t>Տաք և սառը ջրով ծորակները միացված են հաստատության բոլոր լվացարաններին: </a:t>
            </a:r>
            <a:endParaRPr sz="12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079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Arial"/>
              <a:buChar char="●"/>
            </a:pPr>
            <a:r>
              <a:rPr lang="en" sz="1250">
                <a:solidFill>
                  <a:schemeClr val="dk1"/>
                </a:solidFill>
                <a:highlight>
                  <a:srgbClr val="FFFFFF"/>
                </a:highlight>
              </a:rPr>
              <a:t>Ծխաքարշ համակարգերը սարքին վիճակում են: Կանոնավոր կերպով լվացվում և մաքրվում են:  </a:t>
            </a:r>
            <a:endParaRPr sz="12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270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0"/>
              <a:buFont typeface="Arial"/>
              <a:buChar char="●"/>
            </a:pPr>
            <a:r>
              <a:rPr lang="en" sz="1150">
                <a:solidFill>
                  <a:schemeClr val="dk1"/>
                </a:solidFill>
              </a:rPr>
              <a:t>Մեծ, լայն սակայն ոչ խորը թաս կամ ուղղանկյուն աման՝ ամուր փակվող կափարիչով, որը մեկ քառորդով, մեկ երրորդով կամ կիսով չափ լցված է եռացող ջրով: Բեն մարիի վրա դրվում են ապուրներով և պատրաստի սոուսներով ամաններ և այլ ուտեստներ, որոնք պետք է տաք պահել, բայց մատուցելուց առաջ հնարավոր չէ տաքացնել։ </a:t>
            </a:r>
            <a:endParaRPr sz="1150">
              <a:solidFill>
                <a:schemeClr val="dk1"/>
              </a:solidFill>
            </a:endParaRPr>
          </a:p>
          <a:p>
            <a:pPr marL="457200" lvl="0" indent="-3270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0"/>
              <a:buFont typeface="Arial"/>
              <a:buChar char="●"/>
            </a:pPr>
            <a:r>
              <a:rPr lang="en" sz="1150">
                <a:solidFill>
                  <a:schemeClr val="dk1"/>
                </a:solidFill>
              </a:rPr>
              <a:t>Օրգանոլեպտիկ վերլուծություն. մթերքի ուսումնասիրում ՝ օգտագործելով զգայարանները՝ տեսողությունը, հոտառությունը, համը,  շոշափելիքը: </a:t>
            </a:r>
            <a:endParaRPr sz="115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55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sz="155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137e29a6e33_0_926"/>
          <p:cNvSpPr txBox="1">
            <a:spLocks noGrp="1"/>
          </p:cNvSpPr>
          <p:nvPr>
            <p:ph type="title"/>
          </p:nvPr>
        </p:nvSpPr>
        <p:spPr>
          <a:xfrm>
            <a:off x="1401575" y="474675"/>
            <a:ext cx="5986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241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50" b="1">
                <a:solidFill>
                  <a:srgbClr val="073A6C"/>
                </a:solidFill>
                <a:latin typeface="Arial"/>
                <a:ea typeface="Arial"/>
                <a:cs typeface="Arial"/>
                <a:sym typeface="Arial"/>
              </a:rPr>
              <a:t>Խոհանոցի ներքին հարդարման պարամետրերը</a:t>
            </a:r>
            <a:endParaRPr sz="3600"/>
          </a:p>
        </p:txBody>
      </p:sp>
      <p:sp>
        <p:nvSpPr>
          <p:cNvPr id="442" name="Google Shape;442;g137e29a6e33_0_926"/>
          <p:cNvSpPr txBox="1">
            <a:spLocks noGrp="1"/>
          </p:cNvSpPr>
          <p:nvPr>
            <p:ph type="subTitle" idx="1"/>
          </p:nvPr>
        </p:nvSpPr>
        <p:spPr>
          <a:xfrm>
            <a:off x="762300" y="1168975"/>
            <a:ext cx="7619400" cy="33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450">
                <a:solidFill>
                  <a:schemeClr val="dk1"/>
                </a:solidFill>
              </a:rPr>
              <a:t>Հատակից մինչև 1,8 մետր բարձրության պատերի և միջնապատերի մակերեսը</a:t>
            </a:r>
            <a:r>
              <a:rPr lang="en" sz="1450" u="sng">
                <a:solidFill>
                  <a:schemeClr val="dk1"/>
                </a:solidFill>
              </a:rPr>
              <a:t>, </a:t>
            </a:r>
            <a:r>
              <a:rPr lang="en" sz="1450">
                <a:solidFill>
                  <a:schemeClr val="dk1"/>
                </a:solidFill>
              </a:rPr>
              <a:t>պատրաստված է ջրադիմացկուն, լվացվող և ոչ թունավոր նյութերից։Այս մակերեսները պետք է հասանելի լինեն լվացման և ախտահանման համար: </a:t>
            </a:r>
            <a:endParaRPr sz="1450">
              <a:solidFill>
                <a:schemeClr val="dk1"/>
              </a:solidFill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1450">
                <a:solidFill>
                  <a:schemeClr val="dk1"/>
                </a:solidFill>
              </a:rPr>
              <a:t>Հատակը պետք է պատրաստված լինի ջրադիմացկուն, լվացվող ոչ թունավոր նյութերից: Հատակը պետք է լինի հեշտ լվացվող և ախտահանվող:  </a:t>
            </a:r>
            <a:endParaRPr sz="1450">
              <a:solidFill>
                <a:schemeClr val="dk1"/>
              </a:solidFill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1450">
                <a:solidFill>
                  <a:schemeClr val="dk1"/>
                </a:solidFill>
              </a:rPr>
              <a:t>Առաստաղը կամ շահագործվող հատվածների վերևում գտնվող կոնստրուկցիաները չպետք է լինեն խարխուլ,  </a:t>
            </a:r>
            <a:endParaRPr sz="1450">
              <a:solidFill>
                <a:schemeClr val="dk1"/>
              </a:solidFill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1450">
                <a:solidFill>
                  <a:schemeClr val="dk1"/>
                </a:solidFill>
              </a:rPr>
              <a:t>փշրվեն և չպետք է նպաստեն խոնավության կոնդենսացմանը: Դրանց վրա չպետք է լինեն աղտոտվածության, </a:t>
            </a:r>
            <a:endParaRPr sz="1450">
              <a:solidFill>
                <a:schemeClr val="dk1"/>
              </a:solidFill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1450">
                <a:solidFill>
                  <a:schemeClr val="dk1"/>
                </a:solidFill>
              </a:rPr>
              <a:t> փոշու և բորբոսի հետքեր:</a:t>
            </a:r>
            <a:endParaRPr sz="145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5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137e29a6e33_0_931"/>
          <p:cNvSpPr txBox="1">
            <a:spLocks noGrp="1"/>
          </p:cNvSpPr>
          <p:nvPr>
            <p:ph type="title"/>
          </p:nvPr>
        </p:nvSpPr>
        <p:spPr>
          <a:xfrm>
            <a:off x="1578600" y="327150"/>
            <a:ext cx="5986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50" b="1">
                <a:solidFill>
                  <a:srgbClr val="073A6C"/>
                </a:solidFill>
                <a:latin typeface="Arial"/>
                <a:ea typeface="Arial"/>
                <a:cs typeface="Arial"/>
                <a:sym typeface="Arial"/>
              </a:rPr>
              <a:t>Խոհանոցային տարածքներին ներկայացվող պահանջները </a:t>
            </a:r>
            <a:endParaRPr sz="1850" b="1">
              <a:solidFill>
                <a:srgbClr val="073A6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g137e29a6e33_0_931"/>
          <p:cNvSpPr txBox="1">
            <a:spLocks noGrp="1"/>
          </p:cNvSpPr>
          <p:nvPr>
            <p:ph type="subTitle" idx="1"/>
          </p:nvPr>
        </p:nvSpPr>
        <p:spPr>
          <a:xfrm>
            <a:off x="762300" y="1168975"/>
            <a:ext cx="7619400" cy="33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067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Char char="●"/>
            </a:pPr>
            <a:r>
              <a:rPr lang="en" sz="1450">
                <a:solidFill>
                  <a:schemeClr val="dk1"/>
                </a:solidFill>
                <a:highlight>
                  <a:srgbClr val="FFFFFF"/>
                </a:highlight>
              </a:rPr>
              <a:t>Անհրաժեշտ սառնարանային սարքավորումները լավ վիճակում են:  </a:t>
            </a:r>
            <a:endParaRPr sz="14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206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Char char="●"/>
            </a:pPr>
            <a:r>
              <a:rPr lang="en" sz="1450">
                <a:solidFill>
                  <a:schemeClr val="dk1"/>
                </a:solidFill>
                <a:highlight>
                  <a:srgbClr val="FFFFFF"/>
                </a:highlight>
              </a:rPr>
              <a:t>Սննդի հետ շփվող սարքերը, արտադրական սեղանները, պարագաները, տարաներն </a:t>
            </a:r>
            <a:r>
              <a:rPr lang="en" sz="1450">
                <a:solidFill>
                  <a:schemeClr val="dk1"/>
                </a:solidFill>
              </a:rPr>
              <a:t>ու սպասքը պատրաստված են ոչ թունավոր, չժանգոտող նյութերից։ Այս նյութերը վնասակար չեն մարդու առողջության համար։ </a:t>
            </a:r>
            <a:endParaRPr sz="1450">
              <a:solidFill>
                <a:schemeClr val="dk1"/>
              </a:solidFill>
            </a:endParaRPr>
          </a:p>
          <a:p>
            <a:pPr marL="457200" lvl="0" indent="-3206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Char char="●"/>
            </a:pPr>
            <a:r>
              <a:rPr lang="en" sz="1450">
                <a:solidFill>
                  <a:schemeClr val="dk1"/>
                </a:solidFill>
                <a:highlight>
                  <a:srgbClr val="FFFFFF"/>
                </a:highlight>
              </a:rPr>
              <a:t>Գոյություն ունի խոհարարական տախտակների հավաքածու, որտեղ ներառված է յուրաքանչյուր տեսակի առնվազն երկու տախտակ: Տախտակների </a:t>
            </a:r>
            <a:r>
              <a:rPr lang="en" sz="1450">
                <a:solidFill>
                  <a:schemeClr val="dk1"/>
                </a:solidFill>
              </a:rPr>
              <a:t>վրա դրվում է նշան՝ ըստ մշակվող մթերքի և դրանք պահվում են հատուկ հատկացված տեղում՝ օգտագործվելով նախատեսված նպատակով:  Սարքավորումների համար օգտագործվում են գունային նշաններ:  </a:t>
            </a:r>
            <a:endParaRPr sz="1450">
              <a:solidFill>
                <a:schemeClr val="dk1"/>
              </a:solidFill>
            </a:endParaRPr>
          </a:p>
          <a:p>
            <a:pPr marL="457200" lvl="0" indent="-3206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Char char="●"/>
            </a:pPr>
            <a:r>
              <a:rPr lang="en" sz="1450">
                <a:solidFill>
                  <a:schemeClr val="dk1"/>
                </a:solidFill>
                <a:highlight>
                  <a:srgbClr val="FFFFFF"/>
                </a:highlight>
              </a:rPr>
              <a:t>Կա երկու կամ երեք տեղանոց լվացարան՝ սպասքը լվանալու համար: Տրվել են սպասքի լվացման կանոնների պահպանման  </a:t>
            </a:r>
            <a:r>
              <a:rPr lang="en" sz="1450">
                <a:solidFill>
                  <a:schemeClr val="dk1"/>
                </a:solidFill>
              </a:rPr>
              <a:t>վերաբերյալ ցուցումներ: Սպասքը չորացնելու համար կան մետաղական դարակաշարեր:   </a:t>
            </a:r>
            <a:endParaRPr sz="145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7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" name="Google Shape;453;g137e29a6e33_0_9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7825" y="822000"/>
            <a:ext cx="6481025" cy="448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137e29a6e33_0_936"/>
          <p:cNvSpPr txBox="1">
            <a:spLocks noGrp="1"/>
          </p:cNvSpPr>
          <p:nvPr>
            <p:ph type="title"/>
          </p:nvPr>
        </p:nvSpPr>
        <p:spPr>
          <a:xfrm>
            <a:off x="1578600" y="327150"/>
            <a:ext cx="5986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Հյուրանոցային տնտեսության օբյեկտների ջրամատակարարմանը ԵՎ ջրահեռացմանը ներկայացվող պահանջներ</a:t>
            </a:r>
            <a:endParaRPr sz="135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g137e29a6e33_0_936"/>
          <p:cNvSpPr txBox="1">
            <a:spLocks noGrp="1"/>
          </p:cNvSpPr>
          <p:nvPr>
            <p:ph type="subTitle" idx="1"/>
          </p:nvPr>
        </p:nvSpPr>
        <p:spPr>
          <a:xfrm>
            <a:off x="644300" y="1168975"/>
            <a:ext cx="7619400" cy="33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162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Arial"/>
              <a:buChar char="●"/>
            </a:pPr>
            <a:r>
              <a:rPr lang="en" sz="1150">
                <a:solidFill>
                  <a:schemeClr val="dk1"/>
                </a:solidFill>
              </a:rPr>
              <a:t>Հյուրանոցային տնտեսության օբյեկտների ջրամատակարարման և ջրահեռացման համակարգերի կառուցվածքը պետք է համապատասխանի N 2.04.01-85 «Շենքերի ներքին ջրամատակարարում և կոյուղի», N 2.04.02-84 «Ջրամատակարարում. Արտաքին ցանցեր և կառույցներ» և N 2.04.03-85 «Կոյուղի. Արտաքին ցանցեր և կառուցվածքներ» ՍՆԻՊ-ների պահանջներին:</a:t>
            </a:r>
            <a:endParaRPr sz="1150">
              <a:solidFill>
                <a:schemeClr val="dk1"/>
              </a:solidFill>
            </a:endParaRPr>
          </a:p>
          <a:p>
            <a:pPr marL="457200" lvl="0" indent="-3016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Arial"/>
              <a:buChar char="●"/>
            </a:pPr>
            <a:r>
              <a:rPr lang="en" sz="1150">
                <a:solidFill>
                  <a:schemeClr val="dk1"/>
                </a:solidFill>
              </a:rPr>
              <a:t>Հյուրանոցային տնտեսության օբյեկտները պետք է ապահովված լինեն շուրջօրյա տաք և սառը ջրով, կենտրոնացված ջրամատակարարմամբ:</a:t>
            </a:r>
            <a:endParaRPr sz="1150">
              <a:solidFill>
                <a:schemeClr val="dk1"/>
              </a:solidFill>
            </a:endParaRPr>
          </a:p>
          <a:p>
            <a:pPr marL="457200" lvl="0" indent="-3016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Arial"/>
              <a:buChar char="●"/>
            </a:pPr>
            <a:r>
              <a:rPr lang="en" sz="1150">
                <a:solidFill>
                  <a:schemeClr val="dk1"/>
                </a:solidFill>
              </a:rPr>
              <a:t>Հյուրանոցային տնտեսության օբյեկտների խմելու-տնտեսական ջրի (այդ թվում` պահուստային տարողությունների) ջրի որակը պետք է համապատասխանի «Խմելու ջուր: Ջրամատակարարման կենտրոնացված համակարգերի ջրի որակին ներկայացվող հիգիենիկ պահանջներ: Որակի հսկողություն» N 2-III-Ա2-1 սանիտարական նորմերի և կանոնների պահանջներին: Ջրի պահուստային տարողությունների լվացման, ախտահանման աշխատանքները պետք է իրականացվեն ՊՀՀ տեսչության ներկայացուցչի ներկայությամբ` համաձայն N 3.05.04-85 «Ջրամատակարարման և կոյուղու արտաքին ցանցեր և կառույցներ» ՍՆԻՊ-ի 7.43 կետի :</a:t>
            </a:r>
            <a:endParaRPr sz="1150">
              <a:solidFill>
                <a:schemeClr val="dk1"/>
              </a:solidFill>
            </a:endParaRPr>
          </a:p>
          <a:p>
            <a:pPr marL="457200" lvl="0" indent="-3016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Arial"/>
              <a:buChar char="●"/>
            </a:pPr>
            <a:r>
              <a:rPr lang="en" sz="1150">
                <a:solidFill>
                  <a:schemeClr val="dk1"/>
                </a:solidFill>
              </a:rPr>
              <a:t>Կենտրոնացված ջրահեռացման համակարգի բացակայության դեպքում հյուրանոցային տնտեսության օբյեկտների կեղտաջրերի հեռացումը պետք է ապահովի N 2.04.03-85 «Կոյուղի. Արտաքին ցանցեր և կառուցվածքներ» ՍՆԻՊ-ի պահանջները:</a:t>
            </a:r>
            <a:endParaRPr sz="115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27"/>
          <p:cNvSpPr txBox="1">
            <a:spLocks noGrp="1"/>
          </p:cNvSpPr>
          <p:nvPr>
            <p:ph type="title"/>
          </p:nvPr>
        </p:nvSpPr>
        <p:spPr>
          <a:xfrm>
            <a:off x="720000" y="2150850"/>
            <a:ext cx="77040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6E6452"/>
              </a:buClr>
              <a:buSzPts val="3600"/>
              <a:buFont typeface="Lora"/>
              <a:buNone/>
            </a:pPr>
            <a:r>
              <a:rPr lang="en" sz="4000"/>
              <a:t>Առաջադրանք</a:t>
            </a:r>
            <a:endParaRPr sz="4000"/>
          </a:p>
        </p:txBody>
      </p:sp>
      <p:sp>
        <p:nvSpPr>
          <p:cNvPr id="465" name="Google Shape;465;p27"/>
          <p:cNvSpPr txBox="1">
            <a:spLocks noGrp="1"/>
          </p:cNvSpPr>
          <p:nvPr>
            <p:ph type="title" idx="2"/>
          </p:nvPr>
        </p:nvSpPr>
        <p:spPr>
          <a:xfrm>
            <a:off x="4394900" y="1330425"/>
            <a:ext cx="448849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466" name="Google Shape;466;p27"/>
          <p:cNvSpPr txBox="1">
            <a:spLocks noGrp="1"/>
          </p:cNvSpPr>
          <p:nvPr>
            <p:ph type="subTitle" idx="1"/>
          </p:nvPr>
        </p:nvSpPr>
        <p:spPr>
          <a:xfrm>
            <a:off x="2352025" y="2992650"/>
            <a:ext cx="4931700" cy="4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 b="1">
                <a:solidFill>
                  <a:schemeClr val="dk1"/>
                </a:solidFill>
              </a:rPr>
              <a:t>Նկարներից ո՞րն է համապատասխանում </a:t>
            </a:r>
            <a:r>
              <a:rPr lang="en" sz="16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խոհանոցային տարածքներին ներկայացվող պահանջները</a:t>
            </a:r>
            <a:endParaRPr sz="165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Հիմնավորեք պատասխանը </a:t>
            </a:r>
            <a:r>
              <a:rPr lang="en" sz="1450" b="1">
                <a:solidFill>
                  <a:schemeClr val="dk1"/>
                </a:solidFill>
              </a:rPr>
              <a:t> </a:t>
            </a:r>
            <a:endParaRPr sz="145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137e29a6e33_0_947"/>
          <p:cNvSpPr txBox="1">
            <a:spLocks noGrp="1"/>
          </p:cNvSpPr>
          <p:nvPr>
            <p:ph type="subTitle" idx="1"/>
          </p:nvPr>
        </p:nvSpPr>
        <p:spPr>
          <a:xfrm>
            <a:off x="2440525" y="3002475"/>
            <a:ext cx="4931700" cy="4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72" name="Google Shape;472;g137e29a6e33_0_9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6475" y="778875"/>
            <a:ext cx="6746525" cy="486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"/>
          <p:cNvSpPr txBox="1">
            <a:spLocks noGrp="1"/>
          </p:cNvSpPr>
          <p:nvPr>
            <p:ph type="title"/>
          </p:nvPr>
        </p:nvSpPr>
        <p:spPr>
          <a:xfrm>
            <a:off x="2420606" y="884595"/>
            <a:ext cx="4968040" cy="3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2800"/>
              <a:buNone/>
            </a:pPr>
            <a:r>
              <a:rPr lang="en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ՍԱՆԻՏԱՐԱԿԱՆ ԿԱՆՈՆՆԵՐ ԵՎ ՆՈՐՄԵՐ </a:t>
            </a:r>
            <a:endParaRPr sz="3700"/>
          </a:p>
        </p:txBody>
      </p:sp>
      <p:sp>
        <p:nvSpPr>
          <p:cNvPr id="205" name="Google Shape;205;p4"/>
          <p:cNvSpPr txBox="1">
            <a:spLocks noGrp="1"/>
          </p:cNvSpPr>
          <p:nvPr>
            <p:ph type="subTitle" idx="1"/>
          </p:nvPr>
        </p:nvSpPr>
        <p:spPr>
          <a:xfrm>
            <a:off x="788006" y="1545936"/>
            <a:ext cx="7619400" cy="2427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700"/>
              <a:buChar char="●"/>
            </a:pPr>
            <a:r>
              <a:rPr lang="en" sz="17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Պարտադիր բժշկական զննություն </a:t>
            </a:r>
            <a:endParaRPr sz="17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700"/>
              <a:buFont typeface="Arial"/>
              <a:buChar char="●"/>
            </a:pPr>
            <a:r>
              <a:rPr lang="en" sz="17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Բժշկական զննության գործընթաց</a:t>
            </a:r>
            <a:endParaRPr sz="17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700"/>
              <a:buFont typeface="Arial"/>
              <a:buChar char="●"/>
            </a:pPr>
            <a:r>
              <a:rPr lang="en" sz="17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Պարտադիր նախնական (աշխատանքի ընդունվելիս) և պարբերական բժշկական զննություն </a:t>
            </a:r>
            <a:endParaRPr sz="17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 sz="17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Սանիտարական գրքույկում կատարվող նշումներ</a:t>
            </a:r>
            <a:endParaRPr sz="17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" name="Google Shape;477;g137e29a6e33_0_9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9175" y="833250"/>
            <a:ext cx="6941501" cy="533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137e29a6e33_0_959"/>
          <p:cNvSpPr txBox="1">
            <a:spLocks noGrp="1"/>
          </p:cNvSpPr>
          <p:nvPr>
            <p:ph type="title"/>
          </p:nvPr>
        </p:nvSpPr>
        <p:spPr>
          <a:xfrm>
            <a:off x="720000" y="2150850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Շնորհակալություն ուշադրության համար</a:t>
            </a:r>
            <a:endParaRPr/>
          </a:p>
        </p:txBody>
      </p:sp>
      <p:pic>
        <p:nvPicPr>
          <p:cNvPr id="483" name="Google Shape;483;g137e29a6e33_0_9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2400" y="3390900"/>
            <a:ext cx="12192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5"/>
          <p:cNvSpPr txBox="1">
            <a:spLocks noGrp="1"/>
          </p:cNvSpPr>
          <p:nvPr>
            <p:ph type="title"/>
          </p:nvPr>
        </p:nvSpPr>
        <p:spPr>
          <a:xfrm>
            <a:off x="225375" y="1571425"/>
            <a:ext cx="8231700" cy="13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159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500"/>
              <a:buFont typeface="Merriweather Black"/>
              <a:buNone/>
            </a:pPr>
            <a:r>
              <a:rPr lang="en" sz="2750" b="0" dirty="0">
                <a:solidFill>
                  <a:srgbClr val="073A6C"/>
                </a:solidFill>
                <a:latin typeface="Merriweather Black"/>
                <a:ea typeface="Merriweather Black"/>
                <a:cs typeface="Merriweather Black"/>
                <a:sym typeface="Merriweather Black"/>
              </a:rPr>
              <a:t>Աշխատակիցների անձնական հիգիենան</a:t>
            </a:r>
            <a:endParaRPr sz="2750" b="0" dirty="0">
              <a:solidFill>
                <a:srgbClr val="073A6C"/>
              </a:solidFill>
              <a:latin typeface="Merriweather Black"/>
              <a:ea typeface="Merriweather Black"/>
              <a:cs typeface="Merriweather Black"/>
              <a:sym typeface="Merriweather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4500"/>
              <a:buFont typeface="Arial"/>
              <a:buNone/>
            </a:pPr>
            <a:endParaRPr sz="4200" b="0" dirty="0">
              <a:latin typeface="Merriweather Black"/>
              <a:ea typeface="Merriweather Black"/>
              <a:cs typeface="Merriweather Black"/>
              <a:sym typeface="Merriweather Black"/>
            </a:endParaRPr>
          </a:p>
        </p:txBody>
      </p:sp>
      <p:sp>
        <p:nvSpPr>
          <p:cNvPr id="211" name="Google Shape;211;p5"/>
          <p:cNvSpPr txBox="1">
            <a:spLocks noGrp="1"/>
          </p:cNvSpPr>
          <p:nvPr>
            <p:ph type="subTitle" idx="1"/>
          </p:nvPr>
        </p:nvSpPr>
        <p:spPr>
          <a:xfrm>
            <a:off x="2641875" y="2412000"/>
            <a:ext cx="41892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15900" lvl="0" indent="0" algn="just" rtl="0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SzPts val="1400"/>
              <a:buNone/>
            </a:pPr>
            <a:r>
              <a:rPr lang="en" b="1">
                <a:solidFill>
                  <a:srgbClr val="073A6C"/>
                </a:solidFill>
                <a:latin typeface="Arial"/>
                <a:ea typeface="Arial"/>
                <a:cs typeface="Arial"/>
                <a:sym typeface="Arial"/>
              </a:rPr>
              <a:t>Անձնական</a:t>
            </a:r>
            <a:r>
              <a:rPr lang="en" b="1">
                <a:solidFill>
                  <a:srgbClr val="073A6C"/>
                </a:solidFill>
              </a:rPr>
              <a:t> </a:t>
            </a:r>
            <a:r>
              <a:rPr lang="en" b="1">
                <a:solidFill>
                  <a:srgbClr val="073A6C"/>
                </a:solidFill>
                <a:latin typeface="Arial"/>
                <a:ea typeface="Arial"/>
                <a:cs typeface="Arial"/>
                <a:sym typeface="Arial"/>
              </a:rPr>
              <a:t>հիգիենայի կանոնները </a:t>
            </a:r>
            <a:endParaRPr sz="19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6"/>
          <p:cNvSpPr txBox="1">
            <a:spLocks noGrp="1"/>
          </p:cNvSpPr>
          <p:nvPr>
            <p:ph type="title"/>
          </p:nvPr>
        </p:nvSpPr>
        <p:spPr>
          <a:xfrm>
            <a:off x="1785150" y="742625"/>
            <a:ext cx="6170400" cy="8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30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A6C"/>
              </a:buClr>
              <a:buSzPts val="2800"/>
              <a:buNone/>
            </a:pPr>
            <a:r>
              <a:rPr lang="en" sz="1750" b="1">
                <a:solidFill>
                  <a:srgbClr val="073A6C"/>
                </a:solidFill>
                <a:latin typeface="Arial"/>
                <a:ea typeface="Arial"/>
                <a:cs typeface="Arial"/>
                <a:sym typeface="Arial"/>
              </a:rPr>
              <a:t>Աշխատակիցների անձնական հիգիենային ներկայացվող  սանիտարական պահանջները</a:t>
            </a:r>
            <a:endParaRPr sz="1750" b="1">
              <a:solidFill>
                <a:srgbClr val="073A6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6E6452"/>
              </a:buClr>
              <a:buSzPts val="2800"/>
              <a:buNone/>
            </a:pPr>
            <a:endParaRPr sz="1950" b="1">
              <a:solidFill>
                <a:srgbClr val="073A6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6"/>
          <p:cNvSpPr txBox="1">
            <a:spLocks noGrp="1"/>
          </p:cNvSpPr>
          <p:nvPr>
            <p:ph type="subTitle" idx="1"/>
          </p:nvPr>
        </p:nvSpPr>
        <p:spPr>
          <a:xfrm>
            <a:off x="762300" y="1594325"/>
            <a:ext cx="7619400" cy="2768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Յուրաքանչյուր աշխատակից, պետք է ունենա իր անձնական սանիտարական (բժշկական) գրքույկը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Աշխատակցի բժշկական հետազոտության արդյունքները պետք է գրանցվեն հատուկ մատյանում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Առաջին օգնության դեղատուփ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Աշխատակիցներին հատկացվում է հատուկ հանդերձանք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Անձնական Հանդերձարան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Արգելվում է անձնական հագուստը, իրերը և կոշիկները պահել արտադրական տարածքում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Ձեռքերը պետք է լվանալ համաձայն ցուցումների:</a:t>
            </a:r>
            <a:endParaRPr sz="85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7"/>
          <p:cNvSpPr txBox="1">
            <a:spLocks noGrp="1"/>
          </p:cNvSpPr>
          <p:nvPr>
            <p:ph type="title"/>
          </p:nvPr>
        </p:nvSpPr>
        <p:spPr>
          <a:xfrm>
            <a:off x="2300475" y="283825"/>
            <a:ext cx="4728900" cy="4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0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A6C"/>
              </a:buClr>
              <a:buSzPts val="2800"/>
              <a:buNone/>
            </a:pPr>
            <a:r>
              <a:rPr lang="en" sz="2200" b="1">
                <a:solidFill>
                  <a:srgbClr val="073A6C"/>
                </a:solidFill>
                <a:latin typeface="Arial"/>
                <a:ea typeface="Arial"/>
                <a:cs typeface="Arial"/>
                <a:sym typeface="Arial"/>
              </a:rPr>
              <a:t>Ինչպես ճիշտ լվանալ ձեռքերը</a:t>
            </a:r>
            <a:r>
              <a:rPr lang="en" sz="2200" b="1">
                <a:solidFill>
                  <a:srgbClr val="149B49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4600"/>
          </a:p>
        </p:txBody>
      </p:sp>
      <p:pic>
        <p:nvPicPr>
          <p:cNvPr id="223" name="Google Shape;22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7654" y="939175"/>
            <a:ext cx="3024071" cy="404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96177" y="939174"/>
            <a:ext cx="3261446" cy="404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47823" y="895877"/>
            <a:ext cx="1037775" cy="103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8656" y="868176"/>
            <a:ext cx="937204" cy="937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8371" y="3678450"/>
            <a:ext cx="1037775" cy="103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98108" y="3779021"/>
            <a:ext cx="937204" cy="937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8"/>
          <p:cNvSpPr txBox="1">
            <a:spLocks noGrp="1"/>
          </p:cNvSpPr>
          <p:nvPr>
            <p:ph type="title"/>
          </p:nvPr>
        </p:nvSpPr>
        <p:spPr>
          <a:xfrm>
            <a:off x="1342425" y="593738"/>
            <a:ext cx="6749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</a:pPr>
            <a:r>
              <a:rPr lang="en" sz="2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Սանիտարական (բժշկական) գրքույկ</a:t>
            </a:r>
            <a:endParaRPr sz="23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6E6452"/>
              </a:buClr>
              <a:buSzPts val="3000"/>
              <a:buNone/>
            </a:pPr>
            <a:endParaRPr/>
          </a:p>
        </p:txBody>
      </p:sp>
      <p:pic>
        <p:nvPicPr>
          <p:cNvPr id="234" name="Google Shape;23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397513"/>
            <a:ext cx="8839200" cy="3585713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8"/>
          <p:cNvSpPr txBox="1"/>
          <p:nvPr/>
        </p:nvSpPr>
        <p:spPr>
          <a:xfrm>
            <a:off x="3796356" y="1136416"/>
            <a:ext cx="10368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None/>
            </a:pPr>
            <a:r>
              <a:rPr lang="en" sz="14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Օրինակ</a:t>
            </a:r>
            <a:endParaRPr sz="145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9"/>
          <p:cNvSpPr txBox="1">
            <a:spLocks noGrp="1"/>
          </p:cNvSpPr>
          <p:nvPr>
            <p:ph type="title"/>
          </p:nvPr>
        </p:nvSpPr>
        <p:spPr>
          <a:xfrm>
            <a:off x="505498" y="2040385"/>
            <a:ext cx="8078700" cy="1345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500"/>
              <a:buFont typeface="Arial"/>
              <a:buNone/>
            </a:pPr>
            <a:r>
              <a:rPr lang="en" sz="2200">
                <a:solidFill>
                  <a:srgbClr val="073A6C"/>
                </a:solidFill>
                <a:latin typeface="Arial"/>
                <a:ea typeface="Arial"/>
                <a:cs typeface="Arial"/>
                <a:sym typeface="Arial"/>
              </a:rPr>
              <a:t>ՀՅՈՒՐԱՆՈՑԱՅԻՆ ՏՆՏԵՍՈՒԹՅԱՆ ՕԲՅԵԿՏՆԵՐԻ ԱՆՁՆԱԿԱԶՄԻ ԱՇԽԱՏԱՆՔԱՅԻՆ ԵՎ ԿԵՆՑԱՂԱՅԻՆ ՊԱՅՄԱՆՆԵՐԻՆ ՆԵՐԿԱՅԱՑՎՈՂ ՀԻԳԻԵՆԻԿ ՊԱՀԱՆՋՆԵՐ</a:t>
            </a:r>
            <a:endParaRPr sz="2200">
              <a:solidFill>
                <a:srgbClr val="073A6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1" name="Google Shape;24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24456" y="3637704"/>
            <a:ext cx="12192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39202" y="596747"/>
            <a:ext cx="12192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8907" y="3501647"/>
            <a:ext cx="12192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GIZ">
      <a:dk1>
        <a:srgbClr val="000000"/>
      </a:dk1>
      <a:lt1>
        <a:srgbClr val="FFFFFF"/>
      </a:lt1>
      <a:dk2>
        <a:srgbClr val="6E6452"/>
      </a:dk2>
      <a:lt2>
        <a:srgbClr val="D2CDC8"/>
      </a:lt2>
      <a:accent1>
        <a:srgbClr val="C80F0F"/>
      </a:accent1>
      <a:accent2>
        <a:srgbClr val="4B859F"/>
      </a:accent2>
      <a:accent3>
        <a:srgbClr val="B498BA"/>
      </a:accent3>
      <a:accent4>
        <a:srgbClr val="F3BF49"/>
      </a:accent4>
      <a:accent5>
        <a:srgbClr val="94B322"/>
      </a:accent5>
      <a:accent6>
        <a:srgbClr val="B4E3ED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1302</Words>
  <Application>Microsoft Office PowerPoint</Application>
  <PresentationFormat>On-screen Show (16:9)</PresentationFormat>
  <Paragraphs>160</Paragraphs>
  <Slides>41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3" baseType="lpstr">
      <vt:lpstr>Arial</vt:lpstr>
      <vt:lpstr>Lora SemiBold</vt:lpstr>
      <vt:lpstr>Poppins</vt:lpstr>
      <vt:lpstr>Lora Medium</vt:lpstr>
      <vt:lpstr>Arial Narrow</vt:lpstr>
      <vt:lpstr>Times New Roman</vt:lpstr>
      <vt:lpstr>Merriweather Black</vt:lpstr>
      <vt:lpstr>Lora</vt:lpstr>
      <vt:lpstr>Roboto Condensed Light</vt:lpstr>
      <vt:lpstr>Livvic</vt:lpstr>
      <vt:lpstr>Poppins SemiBold</vt:lpstr>
      <vt:lpstr>Theme1</vt:lpstr>
      <vt:lpstr>                                                                Սննդամթերքի Անվտանգություն</vt:lpstr>
      <vt:lpstr>Սննդի անվտանգությունը՝ հյուրանոցային տնտեսություններում</vt:lpstr>
      <vt:lpstr>                                 ՍԱՆԻՏԱՐԱԿԱՆ ԿԱՆՈՆՆԵՐ ԵՎ ՆՈՐՄԵՐ                    </vt:lpstr>
      <vt:lpstr> ՍԱՆԻՏԱՐԱԿԱՆ ԿԱՆՈՆՆԵՐ ԵՎ ՆՈՐՄԵՐ </vt:lpstr>
      <vt:lpstr>Աշխատակիցների անձնական հիգիենան </vt:lpstr>
      <vt:lpstr>Աշխատակիցների անձնական հիգիենային ներկայացվող  սանիտարական պահանջները </vt:lpstr>
      <vt:lpstr>Ինչպես ճիշտ լվանալ ձեռքերը  </vt:lpstr>
      <vt:lpstr>Սանիտարական (բժշկական) գրքույկ </vt:lpstr>
      <vt:lpstr>ՀՅՈՒՐԱՆՈՑԱՅԻՆ ՏՆՏԵՍՈՒԹՅԱՆ ՕԲՅԵԿՏՆԵՐԻ ԱՆՁՆԱԿԱԶՄԻ ԱՇԽԱՏԱՆՔԱՅԻՆ ԵՎ ԿԵՆՑԱՂԱՅԻՆ ՊԱՅՄԱՆՆԵՐԻՆ ՆԵՐԿԱՅԱՑՎՈՂ ՀԻԳԻԵՆԻԿ ՊԱՀԱՆՋՆԵՐ</vt:lpstr>
      <vt:lpstr>ՀՅՈՒՐԱՆՈՑԱՅԻՆ ՏՆՏԵՍՈՒԹՅԱՆ ՕԲՅԵԿՏՆԵՐԻ ԱՆՁՆԱԿԱԶՄԻ ԱՇԽԱՏԱՆՔԱՅԻՆ ԵՎ ԿԵՆՑԱՂԱՅԻՆ ՊԱՅՄԱՆՆԵՐԻՆ ՆԵՐԿԱՅԱՑՎՈՂ ՀԻԳԻԵՆԻԿ ՊԱՀԱՆՋՆԵՐ   </vt:lpstr>
      <vt:lpstr>Առաջադրանք</vt:lpstr>
      <vt:lpstr>PowerPoint Presentation</vt:lpstr>
      <vt:lpstr>PowerPoint Presentation</vt:lpstr>
      <vt:lpstr>PowerPoint Presentation</vt:lpstr>
      <vt:lpstr>Ո՞ր եղունգներն են համապատասխանում սանիտարական նորմերին </vt:lpstr>
      <vt:lpstr>Սննդամթերքի պահպանմանը, փոխադրմանը, պատրաստմանը և մատուցմանը ներկայացվող սանիտարական պահանջները </vt:lpstr>
      <vt:lpstr>Սննդամթերքի պահպանմանը, փոխադրմանը, պատրաստմանը և մատուցմանը ներկայացվող սանիտարահիգիենիկ պահանջները </vt:lpstr>
      <vt:lpstr>Սննդամթերքի նախնական մշակման սանիտարահիգիենիկ կանոնները  </vt:lpstr>
      <vt:lpstr>Մթերքի ջերմային մշակմանը ներկայացվող  սանիտարահիգիենիկ կանոնները</vt:lpstr>
      <vt:lpstr>Այլ պահանջներ  </vt:lpstr>
      <vt:lpstr>PowerPoint Presentation</vt:lpstr>
      <vt:lpstr>Սննդամթերք չեն համարվում` </vt:lpstr>
      <vt:lpstr>Հատուկ նշանակության սննդամթերք նախատեսված է  մարդկանց հետևյալ խմբերի՝ </vt:lpstr>
      <vt:lpstr>Սննդի շղթա</vt:lpstr>
      <vt:lpstr>Առաջադրանք</vt:lpstr>
      <vt:lpstr>Սննդամթերքի փոխադրում կատարվում է «Սննդամթերք» մակնշում ունեցող հատուկ փոխադրամիջոցներով կամ սննդամթերքի հետ շփման համար նախատեսված տարրաներով </vt:lpstr>
      <vt:lpstr>Տաք ճաշատեսակների ( ապուրներ, սոուսներ ) և ըմպելիքների ջերմաստիճանը մատուցելու ժամանակ պետք է լինի 75°- Cից ոչ ցածր, իսկ  2-րդ ճաշատեսակները 65°- Cից ոչ բարձր </vt:lpstr>
      <vt:lpstr>Թույլատրվում է պատրաստի ճաշատեսակները, աղցանները, դոնդողները, խավարտները իրացնել պատրաստման հաջորդ օրը  </vt:lpstr>
      <vt:lpstr>Սննդամթերքի կրկնակի սառեցում չի թույլատրվում </vt:lpstr>
      <vt:lpstr>Խրախուսվում է խառնել թարմ պատրաստված կերակուրը նախորդ օրվա սննդի մնացորդների, կամ նույն օրն ավելի վաղ պատրաստված սննդի հետ:  </vt:lpstr>
      <vt:lpstr>Չի թույլատրվում եփած և հում մթերքը իրար խառնել կամ միմյանց հպել </vt:lpstr>
      <vt:lpstr>Խոհանոցային տարածքին ներկայացվող պահանջները տեխնիկային </vt:lpstr>
      <vt:lpstr>Խոհանոցային տարածքներին ներկայացվող պահանջները տեխնիկային </vt:lpstr>
      <vt:lpstr>Խոհանոցի ներքին հարդարման պարամետրերը</vt:lpstr>
      <vt:lpstr>Խոհանոցային տարածքներին ներկայացվող պահանջները  </vt:lpstr>
      <vt:lpstr>PowerPoint Presentation</vt:lpstr>
      <vt:lpstr>Հյուրանոցային տնտեսության օբյեկտների ջրամատակարարմանը ԵՎ ջրահեռացմանը ներկայացվող պահանջներ </vt:lpstr>
      <vt:lpstr>Առաջադրանք</vt:lpstr>
      <vt:lpstr>PowerPoint Presentation</vt:lpstr>
      <vt:lpstr>PowerPoint Presentation</vt:lpstr>
      <vt:lpstr>Շնորհակալություն ուշադրության համար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                                   Սննդամթերքի Անվտանգություն</dc:title>
  <cp:lastModifiedBy>Stakyan, Yulia GIZ AM</cp:lastModifiedBy>
  <cp:revision>1</cp:revision>
  <dcterms:modified xsi:type="dcterms:W3CDTF">2022-09-02T14:58:26Z</dcterms:modified>
</cp:coreProperties>
</file>